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10" r:id="rId2"/>
    <p:sldId id="984" r:id="rId3"/>
    <p:sldId id="850" r:id="rId4"/>
    <p:sldId id="852" r:id="rId5"/>
    <p:sldId id="979" r:id="rId6"/>
    <p:sldId id="980" r:id="rId7"/>
    <p:sldId id="981" r:id="rId8"/>
    <p:sldId id="982" r:id="rId9"/>
    <p:sldId id="983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B24C3-FEAD-4F05-BE21-E31AD5E3D0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FE83C-961A-4AA9-979B-61B271FBF3A4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latin typeface="Fira Sans" panose="020B0503050000020004" pitchFamily="34" charset="0"/>
              <a:ea typeface="Fira Sans" panose="020B0503050000020004" pitchFamily="34" charset="0"/>
            </a:rPr>
            <a:t>Zet je gsm in </a:t>
          </a:r>
          <a:r>
            <a:rPr lang="nl-BE" i="1" dirty="0" err="1">
              <a:latin typeface="Fira Sans" panose="020B0503050000020004" pitchFamily="34" charset="0"/>
              <a:ea typeface="Fira Sans" panose="020B0503050000020004" pitchFamily="34" charset="0"/>
            </a:rPr>
            <a:t>airplane</a:t>
          </a:r>
          <a:r>
            <a:rPr lang="nl-BE" i="1" dirty="0">
              <a:latin typeface="Fira Sans" panose="020B0503050000020004" pitchFamily="34" charset="0"/>
              <a:ea typeface="Fira Sans" panose="020B0503050000020004" pitchFamily="34" charset="0"/>
            </a:rPr>
            <a:t> </a:t>
          </a:r>
          <a:r>
            <a:rPr lang="nl-BE" dirty="0">
              <a:latin typeface="Fira Sans" panose="020B0503050000020004" pitchFamily="34" charset="0"/>
              <a:ea typeface="Fira Sans" panose="020B0503050000020004" pitchFamily="34" charset="0"/>
            </a:rPr>
            <a:t>mode – zo word je niet gestoord. En zorg dat je batterij altijd is opgeladen. </a:t>
          </a:r>
          <a:endParaRPr lang="en-US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6A6B25B1-C45E-4573-89F6-84FB46199066}" type="parTrans" cxnId="{B9AF725B-1505-4E15-8A99-0F251D9BB491}">
      <dgm:prSet/>
      <dgm:spPr/>
      <dgm:t>
        <a:bodyPr/>
        <a:lstStyle/>
        <a:p>
          <a:endParaRPr lang="en-US"/>
        </a:p>
      </dgm:t>
    </dgm:pt>
    <dgm:pt modelId="{1A1EBFD2-B5CE-44F7-9B36-04D031510F91}" type="sibTrans" cxnId="{B9AF725B-1505-4E15-8A99-0F251D9BB491}">
      <dgm:prSet/>
      <dgm:spPr/>
      <dgm:t>
        <a:bodyPr/>
        <a:lstStyle/>
        <a:p>
          <a:endParaRPr lang="en-US"/>
        </a:p>
      </dgm:t>
    </dgm:pt>
    <dgm:pt modelId="{EAE922A0-225C-42D6-A1B8-41EE3DF6F2B8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1" dirty="0">
              <a:latin typeface="Fira Sans" panose="020B0503050000020004" pitchFamily="34" charset="0"/>
              <a:ea typeface="Fira Sans" panose="020B0503050000020004" pitchFamily="34" charset="0"/>
            </a:rPr>
            <a:t>Landscape </a:t>
          </a:r>
          <a:r>
            <a:rPr lang="nl-BE" dirty="0">
              <a:latin typeface="Fira Sans" panose="020B0503050000020004" pitchFamily="34" charset="0"/>
              <a:ea typeface="Fira Sans" panose="020B0503050000020004" pitchFamily="34" charset="0"/>
            </a:rPr>
            <a:t>werkt het beste voor filmpjes, maak je een reel – dan wel portretmode. </a:t>
          </a:r>
          <a:endParaRPr lang="en-US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CECE464A-1EB1-46DC-ACA7-DD44CC729049}" type="parTrans" cxnId="{FE3F4176-EB6A-4B8F-AAE5-3DDF0B350522}">
      <dgm:prSet/>
      <dgm:spPr/>
      <dgm:t>
        <a:bodyPr/>
        <a:lstStyle/>
        <a:p>
          <a:endParaRPr lang="en-US"/>
        </a:p>
      </dgm:t>
    </dgm:pt>
    <dgm:pt modelId="{604B1DA7-9461-4594-9AD1-929588601414}" type="sibTrans" cxnId="{FE3F4176-EB6A-4B8F-AAE5-3DDF0B350522}">
      <dgm:prSet/>
      <dgm:spPr/>
      <dgm:t>
        <a:bodyPr/>
        <a:lstStyle/>
        <a:p>
          <a:endParaRPr lang="en-US"/>
        </a:p>
      </dgm:t>
    </dgm:pt>
    <dgm:pt modelId="{1B6D99E2-C9FD-42CE-9B48-A4373BEF275F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latin typeface="Fira Sans" panose="020B0503050000020004" pitchFamily="34" charset="0"/>
              <a:ea typeface="Fira Sans" panose="020B0503050000020004" pitchFamily="34" charset="0"/>
            </a:rPr>
            <a:t>Focus – zorg dat je het juiste in beeld hebt.</a:t>
          </a:r>
          <a:endParaRPr lang="en-US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B6C779B7-CCF6-44FE-A720-352A22F9E0D8}" type="parTrans" cxnId="{EEE87DCE-1270-4241-9690-CDECF662B8BD}">
      <dgm:prSet/>
      <dgm:spPr/>
      <dgm:t>
        <a:bodyPr/>
        <a:lstStyle/>
        <a:p>
          <a:endParaRPr lang="en-US"/>
        </a:p>
      </dgm:t>
    </dgm:pt>
    <dgm:pt modelId="{0AE7966D-820F-4252-9546-5F7B8ED1EEE7}" type="sibTrans" cxnId="{EEE87DCE-1270-4241-9690-CDECF662B8BD}">
      <dgm:prSet/>
      <dgm:spPr/>
      <dgm:t>
        <a:bodyPr/>
        <a:lstStyle/>
        <a:p>
          <a:endParaRPr lang="en-US"/>
        </a:p>
      </dgm:t>
    </dgm:pt>
    <dgm:pt modelId="{FAADFD0D-069B-4C2F-BADD-AB692B82926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BE" dirty="0" err="1">
              <a:latin typeface="Fira Sans" panose="020B0503050000020004" pitchFamily="34" charset="0"/>
              <a:ea typeface="Fira Sans" panose="020B0503050000020004" pitchFamily="34" charset="0"/>
            </a:rPr>
            <a:t>Nose</a:t>
          </a:r>
          <a:r>
            <a:rPr lang="nl-BE" dirty="0">
              <a:latin typeface="Fira Sans" panose="020B0503050000020004" pitchFamily="34" charset="0"/>
              <a:ea typeface="Fira Sans" panose="020B0503050000020004" pitchFamily="34" charset="0"/>
            </a:rPr>
            <a:t> Room – letterlijk de ruimte voor de neus. Naar waar kijkt de persoon? Naar de open ruimte!</a:t>
          </a:r>
        </a:p>
      </dgm:t>
    </dgm:pt>
    <dgm:pt modelId="{91B634F7-9B8C-455C-BA91-3A54B0B40623}" type="parTrans" cxnId="{C1960616-6758-45CB-978A-549A304677E8}">
      <dgm:prSet/>
      <dgm:spPr/>
      <dgm:t>
        <a:bodyPr/>
        <a:lstStyle/>
        <a:p>
          <a:endParaRPr lang="en-US"/>
        </a:p>
      </dgm:t>
    </dgm:pt>
    <dgm:pt modelId="{F3B82EE3-2AE3-4460-BA76-9BF1998C6DD1}" type="sibTrans" cxnId="{C1960616-6758-45CB-978A-549A304677E8}">
      <dgm:prSet/>
      <dgm:spPr/>
      <dgm:t>
        <a:bodyPr/>
        <a:lstStyle/>
        <a:p>
          <a:endParaRPr lang="en-US"/>
        </a:p>
      </dgm:t>
    </dgm:pt>
    <dgm:pt modelId="{32F435C8-3117-4497-AD9C-829FD297CDF1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latin typeface="Fira Sans" panose="020B0503050000020004" pitchFamily="34" charset="0"/>
              <a:ea typeface="Fira Sans" panose="020B0503050000020004" pitchFamily="34" charset="0"/>
            </a:rPr>
            <a:t>Head room – als je iemand filmt, laat dan niet te veel ruimte bovenaan. </a:t>
          </a:r>
          <a:endParaRPr lang="en-US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7DF7734C-272C-4950-AF71-83B9565E2A50}" type="parTrans" cxnId="{9E3301A9-5D51-4DBE-9AD8-BAA13AB61DAD}">
      <dgm:prSet/>
      <dgm:spPr/>
      <dgm:t>
        <a:bodyPr/>
        <a:lstStyle/>
        <a:p>
          <a:endParaRPr lang="en-US"/>
        </a:p>
      </dgm:t>
    </dgm:pt>
    <dgm:pt modelId="{BCF855A3-DB3D-4182-A390-29227ADA26D5}" type="sibTrans" cxnId="{9E3301A9-5D51-4DBE-9AD8-BAA13AB61DAD}">
      <dgm:prSet/>
      <dgm:spPr/>
      <dgm:t>
        <a:bodyPr/>
        <a:lstStyle/>
        <a:p>
          <a:endParaRPr lang="en-US"/>
        </a:p>
      </dgm:t>
    </dgm:pt>
    <dgm:pt modelId="{B0851B2F-F3A4-48A7-9951-5335BAC8A6AC}" type="pres">
      <dgm:prSet presAssocID="{47DB24C3-FEAD-4F05-BE21-E31AD5E3D0E7}" presName="root" presStyleCnt="0">
        <dgm:presLayoutVars>
          <dgm:dir/>
          <dgm:resizeHandles val="exact"/>
        </dgm:presLayoutVars>
      </dgm:prSet>
      <dgm:spPr/>
    </dgm:pt>
    <dgm:pt modelId="{F321DCE7-9DA6-48F5-9C83-15AC312787DF}" type="pres">
      <dgm:prSet presAssocID="{604FE83C-961A-4AA9-979B-61B271FBF3A4}" presName="compNode" presStyleCnt="0"/>
      <dgm:spPr/>
    </dgm:pt>
    <dgm:pt modelId="{3DC5DA8F-3014-4871-A8FD-49EF58A32153}" type="pres">
      <dgm:prSet presAssocID="{604FE83C-961A-4AA9-979B-61B271FBF3A4}" presName="bgRect" presStyleLbl="bgShp" presStyleIdx="0" presStyleCnt="5"/>
      <dgm:spPr/>
    </dgm:pt>
    <dgm:pt modelId="{0EF26D6D-A3F9-48F5-9E31-D4DC2F026BE0}" type="pres">
      <dgm:prSet presAssocID="{604FE83C-961A-4AA9-979B-61B271FBF3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95E874E1-811F-4FDD-9033-B7DA43C78428}" type="pres">
      <dgm:prSet presAssocID="{604FE83C-961A-4AA9-979B-61B271FBF3A4}" presName="spaceRect" presStyleCnt="0"/>
      <dgm:spPr/>
    </dgm:pt>
    <dgm:pt modelId="{33903A49-618B-409A-8C08-F9B575F12D25}" type="pres">
      <dgm:prSet presAssocID="{604FE83C-961A-4AA9-979B-61B271FBF3A4}" presName="parTx" presStyleLbl="revTx" presStyleIdx="0" presStyleCnt="5">
        <dgm:presLayoutVars>
          <dgm:chMax val="0"/>
          <dgm:chPref val="0"/>
        </dgm:presLayoutVars>
      </dgm:prSet>
      <dgm:spPr/>
    </dgm:pt>
    <dgm:pt modelId="{C9AAB340-BD69-42C5-988E-9F7C9AD7C852}" type="pres">
      <dgm:prSet presAssocID="{1A1EBFD2-B5CE-44F7-9B36-04D031510F91}" presName="sibTrans" presStyleCnt="0"/>
      <dgm:spPr/>
    </dgm:pt>
    <dgm:pt modelId="{C03FBB28-E807-415F-9EFC-E74E9B93989D}" type="pres">
      <dgm:prSet presAssocID="{EAE922A0-225C-42D6-A1B8-41EE3DF6F2B8}" presName="compNode" presStyleCnt="0"/>
      <dgm:spPr/>
    </dgm:pt>
    <dgm:pt modelId="{7E60F9A0-9B4F-4F6A-B40B-290F38CC20CF}" type="pres">
      <dgm:prSet presAssocID="{EAE922A0-225C-42D6-A1B8-41EE3DF6F2B8}" presName="bgRect" presStyleLbl="bgShp" presStyleIdx="1" presStyleCnt="5"/>
      <dgm:spPr/>
    </dgm:pt>
    <dgm:pt modelId="{6176DC42-677F-4C28-BD25-DD52933E93D7}" type="pres">
      <dgm:prSet presAssocID="{EAE922A0-225C-42D6-A1B8-41EE3DF6F2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FE7982C5-3FCE-4AFD-9B75-FF3EDD21ED02}" type="pres">
      <dgm:prSet presAssocID="{EAE922A0-225C-42D6-A1B8-41EE3DF6F2B8}" presName="spaceRect" presStyleCnt="0"/>
      <dgm:spPr/>
    </dgm:pt>
    <dgm:pt modelId="{AA3C71D6-E4BA-4A43-B282-BF3BFF2D6930}" type="pres">
      <dgm:prSet presAssocID="{EAE922A0-225C-42D6-A1B8-41EE3DF6F2B8}" presName="parTx" presStyleLbl="revTx" presStyleIdx="1" presStyleCnt="5">
        <dgm:presLayoutVars>
          <dgm:chMax val="0"/>
          <dgm:chPref val="0"/>
        </dgm:presLayoutVars>
      </dgm:prSet>
      <dgm:spPr/>
    </dgm:pt>
    <dgm:pt modelId="{1119BFA0-8324-490D-ACBE-75468214E1C0}" type="pres">
      <dgm:prSet presAssocID="{604B1DA7-9461-4594-9AD1-929588601414}" presName="sibTrans" presStyleCnt="0"/>
      <dgm:spPr/>
    </dgm:pt>
    <dgm:pt modelId="{6800BB34-F9BA-4E38-A2F7-C2BBF901A2BA}" type="pres">
      <dgm:prSet presAssocID="{1B6D99E2-C9FD-42CE-9B48-A4373BEF275F}" presName="compNode" presStyleCnt="0"/>
      <dgm:spPr/>
    </dgm:pt>
    <dgm:pt modelId="{09070A1A-E7F8-478B-9117-C80C309AD849}" type="pres">
      <dgm:prSet presAssocID="{1B6D99E2-C9FD-42CE-9B48-A4373BEF275F}" presName="bgRect" presStyleLbl="bgShp" presStyleIdx="2" presStyleCnt="5"/>
      <dgm:spPr/>
    </dgm:pt>
    <dgm:pt modelId="{FD9A91D7-CBB2-4CF4-9C62-1027BBB573EA}" type="pres">
      <dgm:prSet presAssocID="{1B6D99E2-C9FD-42CE-9B48-A4373BEF275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99D3515-14F3-487E-AC13-C919E6887E9B}" type="pres">
      <dgm:prSet presAssocID="{1B6D99E2-C9FD-42CE-9B48-A4373BEF275F}" presName="spaceRect" presStyleCnt="0"/>
      <dgm:spPr/>
    </dgm:pt>
    <dgm:pt modelId="{6D9C39A7-0D23-4C6E-A163-7C15102BDA73}" type="pres">
      <dgm:prSet presAssocID="{1B6D99E2-C9FD-42CE-9B48-A4373BEF275F}" presName="parTx" presStyleLbl="revTx" presStyleIdx="2" presStyleCnt="5">
        <dgm:presLayoutVars>
          <dgm:chMax val="0"/>
          <dgm:chPref val="0"/>
        </dgm:presLayoutVars>
      </dgm:prSet>
      <dgm:spPr/>
    </dgm:pt>
    <dgm:pt modelId="{57B055EB-3434-4BBB-8246-0B31CDDD6AB5}" type="pres">
      <dgm:prSet presAssocID="{0AE7966D-820F-4252-9546-5F7B8ED1EEE7}" presName="sibTrans" presStyleCnt="0"/>
      <dgm:spPr/>
    </dgm:pt>
    <dgm:pt modelId="{1AE6E31E-8CD5-4F9D-B88B-2C6FC6D638D9}" type="pres">
      <dgm:prSet presAssocID="{FAADFD0D-069B-4C2F-BADD-AB692B82926F}" presName="compNode" presStyleCnt="0"/>
      <dgm:spPr/>
    </dgm:pt>
    <dgm:pt modelId="{AFD090BE-8E2D-4304-81DB-BAE137FB3D3A}" type="pres">
      <dgm:prSet presAssocID="{FAADFD0D-069B-4C2F-BADD-AB692B82926F}" presName="bgRect" presStyleLbl="bgShp" presStyleIdx="3" presStyleCnt="5" custLinFactNeighborY="-2958"/>
      <dgm:spPr/>
    </dgm:pt>
    <dgm:pt modelId="{AEDE5494-3852-4AB0-822B-36E02055FF5A}" type="pres">
      <dgm:prSet presAssocID="{FAADFD0D-069B-4C2F-BADD-AB692B8292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F70EDF57-F40A-41D9-AF5E-5303C770E747}" type="pres">
      <dgm:prSet presAssocID="{FAADFD0D-069B-4C2F-BADD-AB692B82926F}" presName="spaceRect" presStyleCnt="0"/>
      <dgm:spPr/>
    </dgm:pt>
    <dgm:pt modelId="{A46FC8B6-BD44-4E8B-97EA-B1C66CF23151}" type="pres">
      <dgm:prSet presAssocID="{FAADFD0D-069B-4C2F-BADD-AB692B82926F}" presName="parTx" presStyleLbl="revTx" presStyleIdx="3" presStyleCnt="5">
        <dgm:presLayoutVars>
          <dgm:chMax val="0"/>
          <dgm:chPref val="0"/>
        </dgm:presLayoutVars>
      </dgm:prSet>
      <dgm:spPr/>
    </dgm:pt>
    <dgm:pt modelId="{845E26F0-74F6-46AC-8EC5-20C98221F970}" type="pres">
      <dgm:prSet presAssocID="{F3B82EE3-2AE3-4460-BA76-9BF1998C6DD1}" presName="sibTrans" presStyleCnt="0"/>
      <dgm:spPr/>
    </dgm:pt>
    <dgm:pt modelId="{BC0DEED6-57E2-4000-81FB-538FB4B5C199}" type="pres">
      <dgm:prSet presAssocID="{32F435C8-3117-4497-AD9C-829FD297CDF1}" presName="compNode" presStyleCnt="0"/>
      <dgm:spPr/>
    </dgm:pt>
    <dgm:pt modelId="{48018A0A-8FFA-4575-8C08-1670D20EB9E3}" type="pres">
      <dgm:prSet presAssocID="{32F435C8-3117-4497-AD9C-829FD297CDF1}" presName="bgRect" presStyleLbl="bgShp" presStyleIdx="4" presStyleCnt="5"/>
      <dgm:spPr/>
    </dgm:pt>
    <dgm:pt modelId="{66DBAF61-3F4C-40A5-97F1-7FDBAA2A2364}" type="pres">
      <dgm:prSet presAssocID="{32F435C8-3117-4497-AD9C-829FD297CD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cream"/>
        </a:ext>
      </dgm:extLst>
    </dgm:pt>
    <dgm:pt modelId="{4178A59C-01E6-47B5-BD2E-7CD25767B1FB}" type="pres">
      <dgm:prSet presAssocID="{32F435C8-3117-4497-AD9C-829FD297CDF1}" presName="spaceRect" presStyleCnt="0"/>
      <dgm:spPr/>
    </dgm:pt>
    <dgm:pt modelId="{CCFFC3F8-9836-4D69-B907-FB7F695C987F}" type="pres">
      <dgm:prSet presAssocID="{32F435C8-3117-4497-AD9C-829FD297CDF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9768613-D176-4DB7-A9C9-7C7A8FAA0B54}" type="presOf" srcId="{32F435C8-3117-4497-AD9C-829FD297CDF1}" destId="{CCFFC3F8-9836-4D69-B907-FB7F695C987F}" srcOrd="0" destOrd="0" presId="urn:microsoft.com/office/officeart/2018/2/layout/IconVerticalSolidList"/>
    <dgm:cxn modelId="{C1960616-6758-45CB-978A-549A304677E8}" srcId="{47DB24C3-FEAD-4F05-BE21-E31AD5E3D0E7}" destId="{FAADFD0D-069B-4C2F-BADD-AB692B82926F}" srcOrd="3" destOrd="0" parTransId="{91B634F7-9B8C-455C-BA91-3A54B0B40623}" sibTransId="{F3B82EE3-2AE3-4460-BA76-9BF1998C6DD1}"/>
    <dgm:cxn modelId="{C275B520-CBFF-43BB-A289-3FAB07E7CEF2}" type="presOf" srcId="{EAE922A0-225C-42D6-A1B8-41EE3DF6F2B8}" destId="{AA3C71D6-E4BA-4A43-B282-BF3BFF2D6930}" srcOrd="0" destOrd="0" presId="urn:microsoft.com/office/officeart/2018/2/layout/IconVerticalSolidList"/>
    <dgm:cxn modelId="{C79F5937-24E8-4DEC-972F-FC20F8B6CDF6}" type="presOf" srcId="{FAADFD0D-069B-4C2F-BADD-AB692B82926F}" destId="{A46FC8B6-BD44-4E8B-97EA-B1C66CF23151}" srcOrd="0" destOrd="0" presId="urn:microsoft.com/office/officeart/2018/2/layout/IconVerticalSolidList"/>
    <dgm:cxn modelId="{23F51C40-0B3B-4B00-8CCF-B67BF0B70DCD}" type="presOf" srcId="{1B6D99E2-C9FD-42CE-9B48-A4373BEF275F}" destId="{6D9C39A7-0D23-4C6E-A163-7C15102BDA73}" srcOrd="0" destOrd="0" presId="urn:microsoft.com/office/officeart/2018/2/layout/IconVerticalSolidList"/>
    <dgm:cxn modelId="{B9AF725B-1505-4E15-8A99-0F251D9BB491}" srcId="{47DB24C3-FEAD-4F05-BE21-E31AD5E3D0E7}" destId="{604FE83C-961A-4AA9-979B-61B271FBF3A4}" srcOrd="0" destOrd="0" parTransId="{6A6B25B1-C45E-4573-89F6-84FB46199066}" sibTransId="{1A1EBFD2-B5CE-44F7-9B36-04D031510F91}"/>
    <dgm:cxn modelId="{FE3F4176-EB6A-4B8F-AAE5-3DDF0B350522}" srcId="{47DB24C3-FEAD-4F05-BE21-E31AD5E3D0E7}" destId="{EAE922A0-225C-42D6-A1B8-41EE3DF6F2B8}" srcOrd="1" destOrd="0" parTransId="{CECE464A-1EB1-46DC-ACA7-DD44CC729049}" sibTransId="{604B1DA7-9461-4594-9AD1-929588601414}"/>
    <dgm:cxn modelId="{DBDCA19D-DEA9-41BA-8C68-E05EF61315F6}" type="presOf" srcId="{47DB24C3-FEAD-4F05-BE21-E31AD5E3D0E7}" destId="{B0851B2F-F3A4-48A7-9951-5335BAC8A6AC}" srcOrd="0" destOrd="0" presId="urn:microsoft.com/office/officeart/2018/2/layout/IconVerticalSolidList"/>
    <dgm:cxn modelId="{9E3301A9-5D51-4DBE-9AD8-BAA13AB61DAD}" srcId="{47DB24C3-FEAD-4F05-BE21-E31AD5E3D0E7}" destId="{32F435C8-3117-4497-AD9C-829FD297CDF1}" srcOrd="4" destOrd="0" parTransId="{7DF7734C-272C-4950-AF71-83B9565E2A50}" sibTransId="{BCF855A3-DB3D-4182-A390-29227ADA26D5}"/>
    <dgm:cxn modelId="{EEE87DCE-1270-4241-9690-CDECF662B8BD}" srcId="{47DB24C3-FEAD-4F05-BE21-E31AD5E3D0E7}" destId="{1B6D99E2-C9FD-42CE-9B48-A4373BEF275F}" srcOrd="2" destOrd="0" parTransId="{B6C779B7-CCF6-44FE-A720-352A22F9E0D8}" sibTransId="{0AE7966D-820F-4252-9546-5F7B8ED1EEE7}"/>
    <dgm:cxn modelId="{752837EA-260C-46C0-A9D8-ADFCDE971149}" type="presOf" srcId="{604FE83C-961A-4AA9-979B-61B271FBF3A4}" destId="{33903A49-618B-409A-8C08-F9B575F12D25}" srcOrd="0" destOrd="0" presId="urn:microsoft.com/office/officeart/2018/2/layout/IconVerticalSolidList"/>
    <dgm:cxn modelId="{F08CEDF8-6274-4083-834E-F60F15AC241F}" type="presParOf" srcId="{B0851B2F-F3A4-48A7-9951-5335BAC8A6AC}" destId="{F321DCE7-9DA6-48F5-9C83-15AC312787DF}" srcOrd="0" destOrd="0" presId="urn:microsoft.com/office/officeart/2018/2/layout/IconVerticalSolidList"/>
    <dgm:cxn modelId="{1FD7F14C-FE35-4FF4-A3F4-9495434EE6E6}" type="presParOf" srcId="{F321DCE7-9DA6-48F5-9C83-15AC312787DF}" destId="{3DC5DA8F-3014-4871-A8FD-49EF58A32153}" srcOrd="0" destOrd="0" presId="urn:microsoft.com/office/officeart/2018/2/layout/IconVerticalSolidList"/>
    <dgm:cxn modelId="{E4E1FA9E-5C6F-475A-831C-73890AFCD217}" type="presParOf" srcId="{F321DCE7-9DA6-48F5-9C83-15AC312787DF}" destId="{0EF26D6D-A3F9-48F5-9E31-D4DC2F026BE0}" srcOrd="1" destOrd="0" presId="urn:microsoft.com/office/officeart/2018/2/layout/IconVerticalSolidList"/>
    <dgm:cxn modelId="{47937F4B-2AFE-4D75-B4B2-896BE4F684C9}" type="presParOf" srcId="{F321DCE7-9DA6-48F5-9C83-15AC312787DF}" destId="{95E874E1-811F-4FDD-9033-B7DA43C78428}" srcOrd="2" destOrd="0" presId="urn:microsoft.com/office/officeart/2018/2/layout/IconVerticalSolidList"/>
    <dgm:cxn modelId="{5AB7DD28-B2E3-4B87-8F16-B1518B886D49}" type="presParOf" srcId="{F321DCE7-9DA6-48F5-9C83-15AC312787DF}" destId="{33903A49-618B-409A-8C08-F9B575F12D25}" srcOrd="3" destOrd="0" presId="urn:microsoft.com/office/officeart/2018/2/layout/IconVerticalSolidList"/>
    <dgm:cxn modelId="{D37EA614-470E-4232-8780-D1018BCA8A4B}" type="presParOf" srcId="{B0851B2F-F3A4-48A7-9951-5335BAC8A6AC}" destId="{C9AAB340-BD69-42C5-988E-9F7C9AD7C852}" srcOrd="1" destOrd="0" presId="urn:microsoft.com/office/officeart/2018/2/layout/IconVerticalSolidList"/>
    <dgm:cxn modelId="{83D1C5C6-6FA5-4169-8EA0-29D0DF983EE6}" type="presParOf" srcId="{B0851B2F-F3A4-48A7-9951-5335BAC8A6AC}" destId="{C03FBB28-E807-415F-9EFC-E74E9B93989D}" srcOrd="2" destOrd="0" presId="urn:microsoft.com/office/officeart/2018/2/layout/IconVerticalSolidList"/>
    <dgm:cxn modelId="{6311AFD8-DEC9-453C-8FAC-FD53BDD0A169}" type="presParOf" srcId="{C03FBB28-E807-415F-9EFC-E74E9B93989D}" destId="{7E60F9A0-9B4F-4F6A-B40B-290F38CC20CF}" srcOrd="0" destOrd="0" presId="urn:microsoft.com/office/officeart/2018/2/layout/IconVerticalSolidList"/>
    <dgm:cxn modelId="{26E79C64-E9C4-40BB-9DC5-EBEBD56E0EE5}" type="presParOf" srcId="{C03FBB28-E807-415F-9EFC-E74E9B93989D}" destId="{6176DC42-677F-4C28-BD25-DD52933E93D7}" srcOrd="1" destOrd="0" presId="urn:microsoft.com/office/officeart/2018/2/layout/IconVerticalSolidList"/>
    <dgm:cxn modelId="{FA85715A-81BC-45CF-AE29-B66ED8CE0E3D}" type="presParOf" srcId="{C03FBB28-E807-415F-9EFC-E74E9B93989D}" destId="{FE7982C5-3FCE-4AFD-9B75-FF3EDD21ED02}" srcOrd="2" destOrd="0" presId="urn:microsoft.com/office/officeart/2018/2/layout/IconVerticalSolidList"/>
    <dgm:cxn modelId="{396A978E-D153-4BDD-B9D3-253B4F0DD29A}" type="presParOf" srcId="{C03FBB28-E807-415F-9EFC-E74E9B93989D}" destId="{AA3C71D6-E4BA-4A43-B282-BF3BFF2D6930}" srcOrd="3" destOrd="0" presId="urn:microsoft.com/office/officeart/2018/2/layout/IconVerticalSolidList"/>
    <dgm:cxn modelId="{A5ED5899-F25B-441D-A7D8-2C336CDEDA76}" type="presParOf" srcId="{B0851B2F-F3A4-48A7-9951-5335BAC8A6AC}" destId="{1119BFA0-8324-490D-ACBE-75468214E1C0}" srcOrd="3" destOrd="0" presId="urn:microsoft.com/office/officeart/2018/2/layout/IconVerticalSolidList"/>
    <dgm:cxn modelId="{9A1A8F51-2FFA-464B-9519-3EE948973701}" type="presParOf" srcId="{B0851B2F-F3A4-48A7-9951-5335BAC8A6AC}" destId="{6800BB34-F9BA-4E38-A2F7-C2BBF901A2BA}" srcOrd="4" destOrd="0" presId="urn:microsoft.com/office/officeart/2018/2/layout/IconVerticalSolidList"/>
    <dgm:cxn modelId="{9E0B9DF3-34FA-4836-9B9A-C276CF294E78}" type="presParOf" srcId="{6800BB34-F9BA-4E38-A2F7-C2BBF901A2BA}" destId="{09070A1A-E7F8-478B-9117-C80C309AD849}" srcOrd="0" destOrd="0" presId="urn:microsoft.com/office/officeart/2018/2/layout/IconVerticalSolidList"/>
    <dgm:cxn modelId="{3615A651-3D16-4D84-BD77-AE7876034569}" type="presParOf" srcId="{6800BB34-F9BA-4E38-A2F7-C2BBF901A2BA}" destId="{FD9A91D7-CBB2-4CF4-9C62-1027BBB573EA}" srcOrd="1" destOrd="0" presId="urn:microsoft.com/office/officeart/2018/2/layout/IconVerticalSolidList"/>
    <dgm:cxn modelId="{D29AE599-229D-4732-9962-BB8C4CF8B177}" type="presParOf" srcId="{6800BB34-F9BA-4E38-A2F7-C2BBF901A2BA}" destId="{799D3515-14F3-487E-AC13-C919E6887E9B}" srcOrd="2" destOrd="0" presId="urn:microsoft.com/office/officeart/2018/2/layout/IconVerticalSolidList"/>
    <dgm:cxn modelId="{469DEE98-F77D-49C8-BA97-BA4613D35897}" type="presParOf" srcId="{6800BB34-F9BA-4E38-A2F7-C2BBF901A2BA}" destId="{6D9C39A7-0D23-4C6E-A163-7C15102BDA73}" srcOrd="3" destOrd="0" presId="urn:microsoft.com/office/officeart/2018/2/layout/IconVerticalSolidList"/>
    <dgm:cxn modelId="{0CC5AD04-8CDC-4A2F-9B11-A28117088309}" type="presParOf" srcId="{B0851B2F-F3A4-48A7-9951-5335BAC8A6AC}" destId="{57B055EB-3434-4BBB-8246-0B31CDDD6AB5}" srcOrd="5" destOrd="0" presId="urn:microsoft.com/office/officeart/2018/2/layout/IconVerticalSolidList"/>
    <dgm:cxn modelId="{E027A94A-0F02-4BBD-9105-05CCC7492EAF}" type="presParOf" srcId="{B0851B2F-F3A4-48A7-9951-5335BAC8A6AC}" destId="{1AE6E31E-8CD5-4F9D-B88B-2C6FC6D638D9}" srcOrd="6" destOrd="0" presId="urn:microsoft.com/office/officeart/2018/2/layout/IconVerticalSolidList"/>
    <dgm:cxn modelId="{FF972824-4238-43E5-A272-ACE9119A3555}" type="presParOf" srcId="{1AE6E31E-8CD5-4F9D-B88B-2C6FC6D638D9}" destId="{AFD090BE-8E2D-4304-81DB-BAE137FB3D3A}" srcOrd="0" destOrd="0" presId="urn:microsoft.com/office/officeart/2018/2/layout/IconVerticalSolidList"/>
    <dgm:cxn modelId="{4B77CFC0-2DD4-4628-9E46-8712D55093E0}" type="presParOf" srcId="{1AE6E31E-8CD5-4F9D-B88B-2C6FC6D638D9}" destId="{AEDE5494-3852-4AB0-822B-36E02055FF5A}" srcOrd="1" destOrd="0" presId="urn:microsoft.com/office/officeart/2018/2/layout/IconVerticalSolidList"/>
    <dgm:cxn modelId="{989146B4-319E-4322-9423-297EFAF53457}" type="presParOf" srcId="{1AE6E31E-8CD5-4F9D-B88B-2C6FC6D638D9}" destId="{F70EDF57-F40A-41D9-AF5E-5303C770E747}" srcOrd="2" destOrd="0" presId="urn:microsoft.com/office/officeart/2018/2/layout/IconVerticalSolidList"/>
    <dgm:cxn modelId="{D5C4B7E4-6E57-49AE-9709-26E72BA7EBC1}" type="presParOf" srcId="{1AE6E31E-8CD5-4F9D-B88B-2C6FC6D638D9}" destId="{A46FC8B6-BD44-4E8B-97EA-B1C66CF23151}" srcOrd="3" destOrd="0" presId="urn:microsoft.com/office/officeart/2018/2/layout/IconVerticalSolidList"/>
    <dgm:cxn modelId="{D11212CC-4B62-400B-A3B4-99755A62D7A6}" type="presParOf" srcId="{B0851B2F-F3A4-48A7-9951-5335BAC8A6AC}" destId="{845E26F0-74F6-46AC-8EC5-20C98221F970}" srcOrd="7" destOrd="0" presId="urn:microsoft.com/office/officeart/2018/2/layout/IconVerticalSolidList"/>
    <dgm:cxn modelId="{D862AF1B-1CEA-4C88-B7AC-3FFA73127D9A}" type="presParOf" srcId="{B0851B2F-F3A4-48A7-9951-5335BAC8A6AC}" destId="{BC0DEED6-57E2-4000-81FB-538FB4B5C199}" srcOrd="8" destOrd="0" presId="urn:microsoft.com/office/officeart/2018/2/layout/IconVerticalSolidList"/>
    <dgm:cxn modelId="{152C9F1E-31DB-43BE-9CFD-708806C7FAEE}" type="presParOf" srcId="{BC0DEED6-57E2-4000-81FB-538FB4B5C199}" destId="{48018A0A-8FFA-4575-8C08-1670D20EB9E3}" srcOrd="0" destOrd="0" presId="urn:microsoft.com/office/officeart/2018/2/layout/IconVerticalSolidList"/>
    <dgm:cxn modelId="{B188ABB7-260D-4740-8E65-8F286E3C1200}" type="presParOf" srcId="{BC0DEED6-57E2-4000-81FB-538FB4B5C199}" destId="{66DBAF61-3F4C-40A5-97F1-7FDBAA2A2364}" srcOrd="1" destOrd="0" presId="urn:microsoft.com/office/officeart/2018/2/layout/IconVerticalSolidList"/>
    <dgm:cxn modelId="{57C9273C-D0E2-498A-9F03-08F7672C833E}" type="presParOf" srcId="{BC0DEED6-57E2-4000-81FB-538FB4B5C199}" destId="{4178A59C-01E6-47B5-BD2E-7CD25767B1FB}" srcOrd="2" destOrd="0" presId="urn:microsoft.com/office/officeart/2018/2/layout/IconVerticalSolidList"/>
    <dgm:cxn modelId="{5DDD676F-FBF7-4BF0-B9B4-795E860D7356}" type="presParOf" srcId="{BC0DEED6-57E2-4000-81FB-538FB4B5C199}" destId="{CCFFC3F8-9836-4D69-B907-FB7F695C98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B24C3-FEAD-4F05-BE21-E31AD5E3D0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FE83C-961A-4AA9-979B-61B271FBF3A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nl-BE" dirty="0">
              <a:latin typeface="Fira Sans"/>
            </a:rPr>
            <a:t>Kies goede belichting, veel licht voor je object als dat erachter ook is! </a:t>
          </a:r>
          <a:endParaRPr lang="nl-BE" dirty="0"/>
        </a:p>
      </dgm:t>
    </dgm:pt>
    <dgm:pt modelId="{6A6B25B1-C45E-4573-89F6-84FB46199066}" type="parTrans" cxnId="{B9AF725B-1505-4E15-8A99-0F251D9BB491}">
      <dgm:prSet/>
      <dgm:spPr/>
      <dgm:t>
        <a:bodyPr/>
        <a:lstStyle/>
        <a:p>
          <a:endParaRPr lang="en-US"/>
        </a:p>
      </dgm:t>
    </dgm:pt>
    <dgm:pt modelId="{1A1EBFD2-B5CE-44F7-9B36-04D031510F91}" type="sibTrans" cxnId="{B9AF725B-1505-4E15-8A99-0F251D9BB491}">
      <dgm:prSet/>
      <dgm:spPr/>
      <dgm:t>
        <a:bodyPr/>
        <a:lstStyle/>
        <a:p>
          <a:endParaRPr lang="en-US"/>
        </a:p>
      </dgm:t>
    </dgm:pt>
    <dgm:pt modelId="{EAE922A0-225C-42D6-A1B8-41EE3DF6F2B8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i="0" dirty="0">
              <a:latin typeface="Fira Sans"/>
            </a:rPr>
            <a:t>Compositie – denk erover na hoe </a:t>
          </a:r>
          <a:r>
            <a:rPr lang="nl-BE" dirty="0">
              <a:latin typeface="Fira Sans"/>
            </a:rPr>
            <a:t>je het in beeld wilt brengen (</a:t>
          </a:r>
          <a:r>
            <a:rPr lang="nl-BE" dirty="0" err="1">
              <a:latin typeface="Fira Sans"/>
            </a:rPr>
            <a:t>Rule</a:t>
          </a:r>
          <a:r>
            <a:rPr lang="nl-BE" dirty="0">
              <a:latin typeface="Fira Sans"/>
            </a:rPr>
            <a:t> of </a:t>
          </a:r>
          <a:r>
            <a:rPr lang="nl-BE" dirty="0" err="1">
              <a:latin typeface="Fira Sans"/>
            </a:rPr>
            <a:t>thirds</a:t>
          </a:r>
          <a:r>
            <a:rPr lang="nl-BE" dirty="0">
              <a:latin typeface="Fira Sans"/>
            </a:rPr>
            <a:t>).</a:t>
          </a:r>
        </a:p>
      </dgm:t>
    </dgm:pt>
    <dgm:pt modelId="{CECE464A-1EB1-46DC-ACA7-DD44CC729049}" type="parTrans" cxnId="{FE3F4176-EB6A-4B8F-AAE5-3DDF0B350522}">
      <dgm:prSet/>
      <dgm:spPr/>
      <dgm:t>
        <a:bodyPr/>
        <a:lstStyle/>
        <a:p>
          <a:endParaRPr lang="en-US"/>
        </a:p>
      </dgm:t>
    </dgm:pt>
    <dgm:pt modelId="{604B1DA7-9461-4594-9AD1-929588601414}" type="sibTrans" cxnId="{FE3F4176-EB6A-4B8F-AAE5-3DDF0B350522}">
      <dgm:prSet/>
      <dgm:spPr/>
      <dgm:t>
        <a:bodyPr/>
        <a:lstStyle/>
        <a:p>
          <a:endParaRPr lang="en-US"/>
        </a:p>
      </dgm:t>
    </dgm:pt>
    <dgm:pt modelId="{1B6D99E2-C9FD-42CE-9B48-A4373BEF275F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latin typeface="Fira Sans"/>
              <a:ea typeface="Fira Sans" panose="020B0503050000020004" pitchFamily="34" charset="0"/>
            </a:rPr>
            <a:t>Diepte! Breng wat leven in je achtergrond.</a:t>
          </a:r>
          <a:endParaRPr lang="en-US" dirty="0">
            <a:latin typeface="Fira Sans"/>
            <a:ea typeface="Fira Sans" panose="020B0503050000020004" pitchFamily="34" charset="0"/>
          </a:endParaRPr>
        </a:p>
      </dgm:t>
    </dgm:pt>
    <dgm:pt modelId="{B6C779B7-CCF6-44FE-A720-352A22F9E0D8}" type="parTrans" cxnId="{EEE87DCE-1270-4241-9690-CDECF662B8BD}">
      <dgm:prSet/>
      <dgm:spPr/>
      <dgm:t>
        <a:bodyPr/>
        <a:lstStyle/>
        <a:p>
          <a:endParaRPr lang="en-US"/>
        </a:p>
      </dgm:t>
    </dgm:pt>
    <dgm:pt modelId="{0AE7966D-820F-4252-9546-5F7B8ED1EEE7}" type="sibTrans" cxnId="{EEE87DCE-1270-4241-9690-CDECF662B8BD}">
      <dgm:prSet/>
      <dgm:spPr/>
      <dgm:t>
        <a:bodyPr/>
        <a:lstStyle/>
        <a:p>
          <a:endParaRPr lang="en-US"/>
        </a:p>
      </dgm:t>
    </dgm:pt>
    <dgm:pt modelId="{FAADFD0D-069B-4C2F-BADD-AB692B82926F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latin typeface="Fira Sans"/>
              <a:ea typeface="Fira Sans" panose="020B0503050000020004" pitchFamily="34" charset="0"/>
            </a:rPr>
            <a:t>Exposure en lichtinval is belangrijk! Zorg dat die niet plots aanpast tijdens het filmen. </a:t>
          </a:r>
          <a:endParaRPr lang="en-US" dirty="0">
            <a:latin typeface="Fira Sans"/>
            <a:ea typeface="Fira Sans" panose="020B0503050000020004" pitchFamily="34" charset="0"/>
          </a:endParaRPr>
        </a:p>
      </dgm:t>
    </dgm:pt>
    <dgm:pt modelId="{91B634F7-9B8C-455C-BA91-3A54B0B40623}" type="parTrans" cxnId="{C1960616-6758-45CB-978A-549A304677E8}">
      <dgm:prSet/>
      <dgm:spPr/>
      <dgm:t>
        <a:bodyPr/>
        <a:lstStyle/>
        <a:p>
          <a:endParaRPr lang="en-US"/>
        </a:p>
      </dgm:t>
    </dgm:pt>
    <dgm:pt modelId="{F3B82EE3-2AE3-4460-BA76-9BF1998C6DD1}" type="sibTrans" cxnId="{C1960616-6758-45CB-978A-549A304677E8}">
      <dgm:prSet/>
      <dgm:spPr/>
      <dgm:t>
        <a:bodyPr/>
        <a:lstStyle/>
        <a:p>
          <a:endParaRPr lang="en-US"/>
        </a:p>
      </dgm:t>
    </dgm:pt>
    <dgm:pt modelId="{32F435C8-3117-4497-AD9C-829FD297CDF1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>
              <a:latin typeface="Fira Sans"/>
            </a:rPr>
            <a:t>Zoom met je voeten. En hou je camera steeds op borsthoogte.</a:t>
          </a:r>
          <a:endParaRPr lang="nl-BE" dirty="0"/>
        </a:p>
      </dgm:t>
    </dgm:pt>
    <dgm:pt modelId="{7DF7734C-272C-4950-AF71-83B9565E2A50}" type="parTrans" cxnId="{9E3301A9-5D51-4DBE-9AD8-BAA13AB61DAD}">
      <dgm:prSet/>
      <dgm:spPr/>
      <dgm:t>
        <a:bodyPr/>
        <a:lstStyle/>
        <a:p>
          <a:endParaRPr lang="en-US"/>
        </a:p>
      </dgm:t>
    </dgm:pt>
    <dgm:pt modelId="{BCF855A3-DB3D-4182-A390-29227ADA26D5}" type="sibTrans" cxnId="{9E3301A9-5D51-4DBE-9AD8-BAA13AB61DAD}">
      <dgm:prSet/>
      <dgm:spPr/>
      <dgm:t>
        <a:bodyPr/>
        <a:lstStyle/>
        <a:p>
          <a:endParaRPr lang="en-US"/>
        </a:p>
      </dgm:t>
    </dgm:pt>
    <dgm:pt modelId="{B0851B2F-F3A4-48A7-9951-5335BAC8A6AC}" type="pres">
      <dgm:prSet presAssocID="{47DB24C3-FEAD-4F05-BE21-E31AD5E3D0E7}" presName="root" presStyleCnt="0">
        <dgm:presLayoutVars>
          <dgm:dir/>
          <dgm:resizeHandles val="exact"/>
        </dgm:presLayoutVars>
      </dgm:prSet>
      <dgm:spPr/>
    </dgm:pt>
    <dgm:pt modelId="{F321DCE7-9DA6-48F5-9C83-15AC312787DF}" type="pres">
      <dgm:prSet presAssocID="{604FE83C-961A-4AA9-979B-61B271FBF3A4}" presName="compNode" presStyleCnt="0"/>
      <dgm:spPr/>
    </dgm:pt>
    <dgm:pt modelId="{3DC5DA8F-3014-4871-A8FD-49EF58A32153}" type="pres">
      <dgm:prSet presAssocID="{604FE83C-961A-4AA9-979B-61B271FBF3A4}" presName="bgRect" presStyleLbl="bgShp" presStyleIdx="0" presStyleCnt="5"/>
      <dgm:spPr/>
    </dgm:pt>
    <dgm:pt modelId="{0EF26D6D-A3F9-48F5-9E31-D4DC2F026BE0}" type="pres">
      <dgm:prSet presAssocID="{604FE83C-961A-4AA9-979B-61B271FBF3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95E874E1-811F-4FDD-9033-B7DA43C78428}" type="pres">
      <dgm:prSet presAssocID="{604FE83C-961A-4AA9-979B-61B271FBF3A4}" presName="spaceRect" presStyleCnt="0"/>
      <dgm:spPr/>
    </dgm:pt>
    <dgm:pt modelId="{33903A49-618B-409A-8C08-F9B575F12D25}" type="pres">
      <dgm:prSet presAssocID="{604FE83C-961A-4AA9-979B-61B271FBF3A4}" presName="parTx" presStyleLbl="revTx" presStyleIdx="0" presStyleCnt="5">
        <dgm:presLayoutVars>
          <dgm:chMax val="0"/>
          <dgm:chPref val="0"/>
        </dgm:presLayoutVars>
      </dgm:prSet>
      <dgm:spPr/>
    </dgm:pt>
    <dgm:pt modelId="{C9AAB340-BD69-42C5-988E-9F7C9AD7C852}" type="pres">
      <dgm:prSet presAssocID="{1A1EBFD2-B5CE-44F7-9B36-04D031510F91}" presName="sibTrans" presStyleCnt="0"/>
      <dgm:spPr/>
    </dgm:pt>
    <dgm:pt modelId="{C03FBB28-E807-415F-9EFC-E74E9B93989D}" type="pres">
      <dgm:prSet presAssocID="{EAE922A0-225C-42D6-A1B8-41EE3DF6F2B8}" presName="compNode" presStyleCnt="0"/>
      <dgm:spPr/>
    </dgm:pt>
    <dgm:pt modelId="{7E60F9A0-9B4F-4F6A-B40B-290F38CC20CF}" type="pres">
      <dgm:prSet presAssocID="{EAE922A0-225C-42D6-A1B8-41EE3DF6F2B8}" presName="bgRect" presStyleLbl="bgShp" presStyleIdx="1" presStyleCnt="5"/>
      <dgm:spPr/>
    </dgm:pt>
    <dgm:pt modelId="{6176DC42-677F-4C28-BD25-DD52933E93D7}" type="pres">
      <dgm:prSet presAssocID="{EAE922A0-225C-42D6-A1B8-41EE3DF6F2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FE7982C5-3FCE-4AFD-9B75-FF3EDD21ED02}" type="pres">
      <dgm:prSet presAssocID="{EAE922A0-225C-42D6-A1B8-41EE3DF6F2B8}" presName="spaceRect" presStyleCnt="0"/>
      <dgm:spPr/>
    </dgm:pt>
    <dgm:pt modelId="{AA3C71D6-E4BA-4A43-B282-BF3BFF2D6930}" type="pres">
      <dgm:prSet presAssocID="{EAE922A0-225C-42D6-A1B8-41EE3DF6F2B8}" presName="parTx" presStyleLbl="revTx" presStyleIdx="1" presStyleCnt="5">
        <dgm:presLayoutVars>
          <dgm:chMax val="0"/>
          <dgm:chPref val="0"/>
        </dgm:presLayoutVars>
      </dgm:prSet>
      <dgm:spPr/>
    </dgm:pt>
    <dgm:pt modelId="{1119BFA0-8324-490D-ACBE-75468214E1C0}" type="pres">
      <dgm:prSet presAssocID="{604B1DA7-9461-4594-9AD1-929588601414}" presName="sibTrans" presStyleCnt="0"/>
      <dgm:spPr/>
    </dgm:pt>
    <dgm:pt modelId="{6800BB34-F9BA-4E38-A2F7-C2BBF901A2BA}" type="pres">
      <dgm:prSet presAssocID="{1B6D99E2-C9FD-42CE-9B48-A4373BEF275F}" presName="compNode" presStyleCnt="0"/>
      <dgm:spPr/>
    </dgm:pt>
    <dgm:pt modelId="{09070A1A-E7F8-478B-9117-C80C309AD849}" type="pres">
      <dgm:prSet presAssocID="{1B6D99E2-C9FD-42CE-9B48-A4373BEF275F}" presName="bgRect" presStyleLbl="bgShp" presStyleIdx="2" presStyleCnt="5"/>
      <dgm:spPr/>
    </dgm:pt>
    <dgm:pt modelId="{FD9A91D7-CBB2-4CF4-9C62-1027BBB573EA}" type="pres">
      <dgm:prSet presAssocID="{1B6D99E2-C9FD-42CE-9B48-A4373BEF275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99D3515-14F3-487E-AC13-C919E6887E9B}" type="pres">
      <dgm:prSet presAssocID="{1B6D99E2-C9FD-42CE-9B48-A4373BEF275F}" presName="spaceRect" presStyleCnt="0"/>
      <dgm:spPr/>
    </dgm:pt>
    <dgm:pt modelId="{6D9C39A7-0D23-4C6E-A163-7C15102BDA73}" type="pres">
      <dgm:prSet presAssocID="{1B6D99E2-C9FD-42CE-9B48-A4373BEF275F}" presName="parTx" presStyleLbl="revTx" presStyleIdx="2" presStyleCnt="5">
        <dgm:presLayoutVars>
          <dgm:chMax val="0"/>
          <dgm:chPref val="0"/>
        </dgm:presLayoutVars>
      </dgm:prSet>
      <dgm:spPr/>
    </dgm:pt>
    <dgm:pt modelId="{57B055EB-3434-4BBB-8246-0B31CDDD6AB5}" type="pres">
      <dgm:prSet presAssocID="{0AE7966D-820F-4252-9546-5F7B8ED1EEE7}" presName="sibTrans" presStyleCnt="0"/>
      <dgm:spPr/>
    </dgm:pt>
    <dgm:pt modelId="{1AE6E31E-8CD5-4F9D-B88B-2C6FC6D638D9}" type="pres">
      <dgm:prSet presAssocID="{FAADFD0D-069B-4C2F-BADD-AB692B82926F}" presName="compNode" presStyleCnt="0"/>
      <dgm:spPr/>
    </dgm:pt>
    <dgm:pt modelId="{AFD090BE-8E2D-4304-81DB-BAE137FB3D3A}" type="pres">
      <dgm:prSet presAssocID="{FAADFD0D-069B-4C2F-BADD-AB692B82926F}" presName="bgRect" presStyleLbl="bgShp" presStyleIdx="3" presStyleCnt="5"/>
      <dgm:spPr/>
    </dgm:pt>
    <dgm:pt modelId="{AEDE5494-3852-4AB0-822B-36E02055FF5A}" type="pres">
      <dgm:prSet presAssocID="{FAADFD0D-069B-4C2F-BADD-AB692B8292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F70EDF57-F40A-41D9-AF5E-5303C770E747}" type="pres">
      <dgm:prSet presAssocID="{FAADFD0D-069B-4C2F-BADD-AB692B82926F}" presName="spaceRect" presStyleCnt="0"/>
      <dgm:spPr/>
    </dgm:pt>
    <dgm:pt modelId="{A46FC8B6-BD44-4E8B-97EA-B1C66CF23151}" type="pres">
      <dgm:prSet presAssocID="{FAADFD0D-069B-4C2F-BADD-AB692B82926F}" presName="parTx" presStyleLbl="revTx" presStyleIdx="3" presStyleCnt="5">
        <dgm:presLayoutVars>
          <dgm:chMax val="0"/>
          <dgm:chPref val="0"/>
        </dgm:presLayoutVars>
      </dgm:prSet>
      <dgm:spPr/>
    </dgm:pt>
    <dgm:pt modelId="{845E26F0-74F6-46AC-8EC5-20C98221F970}" type="pres">
      <dgm:prSet presAssocID="{F3B82EE3-2AE3-4460-BA76-9BF1998C6DD1}" presName="sibTrans" presStyleCnt="0"/>
      <dgm:spPr/>
    </dgm:pt>
    <dgm:pt modelId="{BC0DEED6-57E2-4000-81FB-538FB4B5C199}" type="pres">
      <dgm:prSet presAssocID="{32F435C8-3117-4497-AD9C-829FD297CDF1}" presName="compNode" presStyleCnt="0"/>
      <dgm:spPr/>
    </dgm:pt>
    <dgm:pt modelId="{48018A0A-8FFA-4575-8C08-1670D20EB9E3}" type="pres">
      <dgm:prSet presAssocID="{32F435C8-3117-4497-AD9C-829FD297CDF1}" presName="bgRect" presStyleLbl="bgShp" presStyleIdx="4" presStyleCnt="5"/>
      <dgm:spPr/>
    </dgm:pt>
    <dgm:pt modelId="{66DBAF61-3F4C-40A5-97F1-7FDBAA2A2364}" type="pres">
      <dgm:prSet presAssocID="{32F435C8-3117-4497-AD9C-829FD297CD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cream"/>
        </a:ext>
      </dgm:extLst>
    </dgm:pt>
    <dgm:pt modelId="{4178A59C-01E6-47B5-BD2E-7CD25767B1FB}" type="pres">
      <dgm:prSet presAssocID="{32F435C8-3117-4497-AD9C-829FD297CDF1}" presName="spaceRect" presStyleCnt="0"/>
      <dgm:spPr/>
    </dgm:pt>
    <dgm:pt modelId="{CCFFC3F8-9836-4D69-B907-FB7F695C987F}" type="pres">
      <dgm:prSet presAssocID="{32F435C8-3117-4497-AD9C-829FD297CDF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9768613-D176-4DB7-A9C9-7C7A8FAA0B54}" type="presOf" srcId="{32F435C8-3117-4497-AD9C-829FD297CDF1}" destId="{CCFFC3F8-9836-4D69-B907-FB7F695C987F}" srcOrd="0" destOrd="0" presId="urn:microsoft.com/office/officeart/2018/2/layout/IconVerticalSolidList"/>
    <dgm:cxn modelId="{C1960616-6758-45CB-978A-549A304677E8}" srcId="{47DB24C3-FEAD-4F05-BE21-E31AD5E3D0E7}" destId="{FAADFD0D-069B-4C2F-BADD-AB692B82926F}" srcOrd="3" destOrd="0" parTransId="{91B634F7-9B8C-455C-BA91-3A54B0B40623}" sibTransId="{F3B82EE3-2AE3-4460-BA76-9BF1998C6DD1}"/>
    <dgm:cxn modelId="{C275B520-CBFF-43BB-A289-3FAB07E7CEF2}" type="presOf" srcId="{EAE922A0-225C-42D6-A1B8-41EE3DF6F2B8}" destId="{AA3C71D6-E4BA-4A43-B282-BF3BFF2D6930}" srcOrd="0" destOrd="0" presId="urn:microsoft.com/office/officeart/2018/2/layout/IconVerticalSolidList"/>
    <dgm:cxn modelId="{C79F5937-24E8-4DEC-972F-FC20F8B6CDF6}" type="presOf" srcId="{FAADFD0D-069B-4C2F-BADD-AB692B82926F}" destId="{A46FC8B6-BD44-4E8B-97EA-B1C66CF23151}" srcOrd="0" destOrd="0" presId="urn:microsoft.com/office/officeart/2018/2/layout/IconVerticalSolidList"/>
    <dgm:cxn modelId="{23F51C40-0B3B-4B00-8CCF-B67BF0B70DCD}" type="presOf" srcId="{1B6D99E2-C9FD-42CE-9B48-A4373BEF275F}" destId="{6D9C39A7-0D23-4C6E-A163-7C15102BDA73}" srcOrd="0" destOrd="0" presId="urn:microsoft.com/office/officeart/2018/2/layout/IconVerticalSolidList"/>
    <dgm:cxn modelId="{B9AF725B-1505-4E15-8A99-0F251D9BB491}" srcId="{47DB24C3-FEAD-4F05-BE21-E31AD5E3D0E7}" destId="{604FE83C-961A-4AA9-979B-61B271FBF3A4}" srcOrd="0" destOrd="0" parTransId="{6A6B25B1-C45E-4573-89F6-84FB46199066}" sibTransId="{1A1EBFD2-B5CE-44F7-9B36-04D031510F91}"/>
    <dgm:cxn modelId="{FE3F4176-EB6A-4B8F-AAE5-3DDF0B350522}" srcId="{47DB24C3-FEAD-4F05-BE21-E31AD5E3D0E7}" destId="{EAE922A0-225C-42D6-A1B8-41EE3DF6F2B8}" srcOrd="1" destOrd="0" parTransId="{CECE464A-1EB1-46DC-ACA7-DD44CC729049}" sibTransId="{604B1DA7-9461-4594-9AD1-929588601414}"/>
    <dgm:cxn modelId="{DBDCA19D-DEA9-41BA-8C68-E05EF61315F6}" type="presOf" srcId="{47DB24C3-FEAD-4F05-BE21-E31AD5E3D0E7}" destId="{B0851B2F-F3A4-48A7-9951-5335BAC8A6AC}" srcOrd="0" destOrd="0" presId="urn:microsoft.com/office/officeart/2018/2/layout/IconVerticalSolidList"/>
    <dgm:cxn modelId="{9E3301A9-5D51-4DBE-9AD8-BAA13AB61DAD}" srcId="{47DB24C3-FEAD-4F05-BE21-E31AD5E3D0E7}" destId="{32F435C8-3117-4497-AD9C-829FD297CDF1}" srcOrd="4" destOrd="0" parTransId="{7DF7734C-272C-4950-AF71-83B9565E2A50}" sibTransId="{BCF855A3-DB3D-4182-A390-29227ADA26D5}"/>
    <dgm:cxn modelId="{EEE87DCE-1270-4241-9690-CDECF662B8BD}" srcId="{47DB24C3-FEAD-4F05-BE21-E31AD5E3D0E7}" destId="{1B6D99E2-C9FD-42CE-9B48-A4373BEF275F}" srcOrd="2" destOrd="0" parTransId="{B6C779B7-CCF6-44FE-A720-352A22F9E0D8}" sibTransId="{0AE7966D-820F-4252-9546-5F7B8ED1EEE7}"/>
    <dgm:cxn modelId="{752837EA-260C-46C0-A9D8-ADFCDE971149}" type="presOf" srcId="{604FE83C-961A-4AA9-979B-61B271FBF3A4}" destId="{33903A49-618B-409A-8C08-F9B575F12D25}" srcOrd="0" destOrd="0" presId="urn:microsoft.com/office/officeart/2018/2/layout/IconVerticalSolidList"/>
    <dgm:cxn modelId="{F08CEDF8-6274-4083-834E-F60F15AC241F}" type="presParOf" srcId="{B0851B2F-F3A4-48A7-9951-5335BAC8A6AC}" destId="{F321DCE7-9DA6-48F5-9C83-15AC312787DF}" srcOrd="0" destOrd="0" presId="urn:microsoft.com/office/officeart/2018/2/layout/IconVerticalSolidList"/>
    <dgm:cxn modelId="{1FD7F14C-FE35-4FF4-A3F4-9495434EE6E6}" type="presParOf" srcId="{F321DCE7-9DA6-48F5-9C83-15AC312787DF}" destId="{3DC5DA8F-3014-4871-A8FD-49EF58A32153}" srcOrd="0" destOrd="0" presId="urn:microsoft.com/office/officeart/2018/2/layout/IconVerticalSolidList"/>
    <dgm:cxn modelId="{E4E1FA9E-5C6F-475A-831C-73890AFCD217}" type="presParOf" srcId="{F321DCE7-9DA6-48F5-9C83-15AC312787DF}" destId="{0EF26D6D-A3F9-48F5-9E31-D4DC2F026BE0}" srcOrd="1" destOrd="0" presId="urn:microsoft.com/office/officeart/2018/2/layout/IconVerticalSolidList"/>
    <dgm:cxn modelId="{47937F4B-2AFE-4D75-B4B2-896BE4F684C9}" type="presParOf" srcId="{F321DCE7-9DA6-48F5-9C83-15AC312787DF}" destId="{95E874E1-811F-4FDD-9033-B7DA43C78428}" srcOrd="2" destOrd="0" presId="urn:microsoft.com/office/officeart/2018/2/layout/IconVerticalSolidList"/>
    <dgm:cxn modelId="{5AB7DD28-B2E3-4B87-8F16-B1518B886D49}" type="presParOf" srcId="{F321DCE7-9DA6-48F5-9C83-15AC312787DF}" destId="{33903A49-618B-409A-8C08-F9B575F12D25}" srcOrd="3" destOrd="0" presId="urn:microsoft.com/office/officeart/2018/2/layout/IconVerticalSolidList"/>
    <dgm:cxn modelId="{D37EA614-470E-4232-8780-D1018BCA8A4B}" type="presParOf" srcId="{B0851B2F-F3A4-48A7-9951-5335BAC8A6AC}" destId="{C9AAB340-BD69-42C5-988E-9F7C9AD7C852}" srcOrd="1" destOrd="0" presId="urn:microsoft.com/office/officeart/2018/2/layout/IconVerticalSolidList"/>
    <dgm:cxn modelId="{83D1C5C6-6FA5-4169-8EA0-29D0DF983EE6}" type="presParOf" srcId="{B0851B2F-F3A4-48A7-9951-5335BAC8A6AC}" destId="{C03FBB28-E807-415F-9EFC-E74E9B93989D}" srcOrd="2" destOrd="0" presId="urn:microsoft.com/office/officeart/2018/2/layout/IconVerticalSolidList"/>
    <dgm:cxn modelId="{6311AFD8-DEC9-453C-8FAC-FD53BDD0A169}" type="presParOf" srcId="{C03FBB28-E807-415F-9EFC-E74E9B93989D}" destId="{7E60F9A0-9B4F-4F6A-B40B-290F38CC20CF}" srcOrd="0" destOrd="0" presId="urn:microsoft.com/office/officeart/2018/2/layout/IconVerticalSolidList"/>
    <dgm:cxn modelId="{26E79C64-E9C4-40BB-9DC5-EBEBD56E0EE5}" type="presParOf" srcId="{C03FBB28-E807-415F-9EFC-E74E9B93989D}" destId="{6176DC42-677F-4C28-BD25-DD52933E93D7}" srcOrd="1" destOrd="0" presId="urn:microsoft.com/office/officeart/2018/2/layout/IconVerticalSolidList"/>
    <dgm:cxn modelId="{FA85715A-81BC-45CF-AE29-B66ED8CE0E3D}" type="presParOf" srcId="{C03FBB28-E807-415F-9EFC-E74E9B93989D}" destId="{FE7982C5-3FCE-4AFD-9B75-FF3EDD21ED02}" srcOrd="2" destOrd="0" presId="urn:microsoft.com/office/officeart/2018/2/layout/IconVerticalSolidList"/>
    <dgm:cxn modelId="{396A978E-D153-4BDD-B9D3-253B4F0DD29A}" type="presParOf" srcId="{C03FBB28-E807-415F-9EFC-E74E9B93989D}" destId="{AA3C71D6-E4BA-4A43-B282-BF3BFF2D6930}" srcOrd="3" destOrd="0" presId="urn:microsoft.com/office/officeart/2018/2/layout/IconVerticalSolidList"/>
    <dgm:cxn modelId="{A5ED5899-F25B-441D-A7D8-2C336CDEDA76}" type="presParOf" srcId="{B0851B2F-F3A4-48A7-9951-5335BAC8A6AC}" destId="{1119BFA0-8324-490D-ACBE-75468214E1C0}" srcOrd="3" destOrd="0" presId="urn:microsoft.com/office/officeart/2018/2/layout/IconVerticalSolidList"/>
    <dgm:cxn modelId="{9A1A8F51-2FFA-464B-9519-3EE948973701}" type="presParOf" srcId="{B0851B2F-F3A4-48A7-9951-5335BAC8A6AC}" destId="{6800BB34-F9BA-4E38-A2F7-C2BBF901A2BA}" srcOrd="4" destOrd="0" presId="urn:microsoft.com/office/officeart/2018/2/layout/IconVerticalSolidList"/>
    <dgm:cxn modelId="{9E0B9DF3-34FA-4836-9B9A-C276CF294E78}" type="presParOf" srcId="{6800BB34-F9BA-4E38-A2F7-C2BBF901A2BA}" destId="{09070A1A-E7F8-478B-9117-C80C309AD849}" srcOrd="0" destOrd="0" presId="urn:microsoft.com/office/officeart/2018/2/layout/IconVerticalSolidList"/>
    <dgm:cxn modelId="{3615A651-3D16-4D84-BD77-AE7876034569}" type="presParOf" srcId="{6800BB34-F9BA-4E38-A2F7-C2BBF901A2BA}" destId="{FD9A91D7-CBB2-4CF4-9C62-1027BBB573EA}" srcOrd="1" destOrd="0" presId="urn:microsoft.com/office/officeart/2018/2/layout/IconVerticalSolidList"/>
    <dgm:cxn modelId="{D29AE599-229D-4732-9962-BB8C4CF8B177}" type="presParOf" srcId="{6800BB34-F9BA-4E38-A2F7-C2BBF901A2BA}" destId="{799D3515-14F3-487E-AC13-C919E6887E9B}" srcOrd="2" destOrd="0" presId="urn:microsoft.com/office/officeart/2018/2/layout/IconVerticalSolidList"/>
    <dgm:cxn modelId="{469DEE98-F77D-49C8-BA97-BA4613D35897}" type="presParOf" srcId="{6800BB34-F9BA-4E38-A2F7-C2BBF901A2BA}" destId="{6D9C39A7-0D23-4C6E-A163-7C15102BDA73}" srcOrd="3" destOrd="0" presId="urn:microsoft.com/office/officeart/2018/2/layout/IconVerticalSolidList"/>
    <dgm:cxn modelId="{0CC5AD04-8CDC-4A2F-9B11-A28117088309}" type="presParOf" srcId="{B0851B2F-F3A4-48A7-9951-5335BAC8A6AC}" destId="{57B055EB-3434-4BBB-8246-0B31CDDD6AB5}" srcOrd="5" destOrd="0" presId="urn:microsoft.com/office/officeart/2018/2/layout/IconVerticalSolidList"/>
    <dgm:cxn modelId="{E027A94A-0F02-4BBD-9105-05CCC7492EAF}" type="presParOf" srcId="{B0851B2F-F3A4-48A7-9951-5335BAC8A6AC}" destId="{1AE6E31E-8CD5-4F9D-B88B-2C6FC6D638D9}" srcOrd="6" destOrd="0" presId="urn:microsoft.com/office/officeart/2018/2/layout/IconVerticalSolidList"/>
    <dgm:cxn modelId="{FF972824-4238-43E5-A272-ACE9119A3555}" type="presParOf" srcId="{1AE6E31E-8CD5-4F9D-B88B-2C6FC6D638D9}" destId="{AFD090BE-8E2D-4304-81DB-BAE137FB3D3A}" srcOrd="0" destOrd="0" presId="urn:microsoft.com/office/officeart/2018/2/layout/IconVerticalSolidList"/>
    <dgm:cxn modelId="{4B77CFC0-2DD4-4628-9E46-8712D55093E0}" type="presParOf" srcId="{1AE6E31E-8CD5-4F9D-B88B-2C6FC6D638D9}" destId="{AEDE5494-3852-4AB0-822B-36E02055FF5A}" srcOrd="1" destOrd="0" presId="urn:microsoft.com/office/officeart/2018/2/layout/IconVerticalSolidList"/>
    <dgm:cxn modelId="{989146B4-319E-4322-9423-297EFAF53457}" type="presParOf" srcId="{1AE6E31E-8CD5-4F9D-B88B-2C6FC6D638D9}" destId="{F70EDF57-F40A-41D9-AF5E-5303C770E747}" srcOrd="2" destOrd="0" presId="urn:microsoft.com/office/officeart/2018/2/layout/IconVerticalSolidList"/>
    <dgm:cxn modelId="{D5C4B7E4-6E57-49AE-9709-26E72BA7EBC1}" type="presParOf" srcId="{1AE6E31E-8CD5-4F9D-B88B-2C6FC6D638D9}" destId="{A46FC8B6-BD44-4E8B-97EA-B1C66CF23151}" srcOrd="3" destOrd="0" presId="urn:microsoft.com/office/officeart/2018/2/layout/IconVerticalSolidList"/>
    <dgm:cxn modelId="{D11212CC-4B62-400B-A3B4-99755A62D7A6}" type="presParOf" srcId="{B0851B2F-F3A4-48A7-9951-5335BAC8A6AC}" destId="{845E26F0-74F6-46AC-8EC5-20C98221F970}" srcOrd="7" destOrd="0" presId="urn:microsoft.com/office/officeart/2018/2/layout/IconVerticalSolidList"/>
    <dgm:cxn modelId="{D862AF1B-1CEA-4C88-B7AC-3FFA73127D9A}" type="presParOf" srcId="{B0851B2F-F3A4-48A7-9951-5335BAC8A6AC}" destId="{BC0DEED6-57E2-4000-81FB-538FB4B5C199}" srcOrd="8" destOrd="0" presId="urn:microsoft.com/office/officeart/2018/2/layout/IconVerticalSolidList"/>
    <dgm:cxn modelId="{152C9F1E-31DB-43BE-9CFD-708806C7FAEE}" type="presParOf" srcId="{BC0DEED6-57E2-4000-81FB-538FB4B5C199}" destId="{48018A0A-8FFA-4575-8C08-1670D20EB9E3}" srcOrd="0" destOrd="0" presId="urn:microsoft.com/office/officeart/2018/2/layout/IconVerticalSolidList"/>
    <dgm:cxn modelId="{B188ABB7-260D-4740-8E65-8F286E3C1200}" type="presParOf" srcId="{BC0DEED6-57E2-4000-81FB-538FB4B5C199}" destId="{66DBAF61-3F4C-40A5-97F1-7FDBAA2A2364}" srcOrd="1" destOrd="0" presId="urn:microsoft.com/office/officeart/2018/2/layout/IconVerticalSolidList"/>
    <dgm:cxn modelId="{57C9273C-D0E2-498A-9F03-08F7672C833E}" type="presParOf" srcId="{BC0DEED6-57E2-4000-81FB-538FB4B5C199}" destId="{4178A59C-01E6-47B5-BD2E-7CD25767B1FB}" srcOrd="2" destOrd="0" presId="urn:microsoft.com/office/officeart/2018/2/layout/IconVerticalSolidList"/>
    <dgm:cxn modelId="{5DDD676F-FBF7-4BF0-B9B4-795E860D7356}" type="presParOf" srcId="{BC0DEED6-57E2-4000-81FB-538FB4B5C199}" destId="{CCFFC3F8-9836-4D69-B907-FB7F695C98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5DA8F-3014-4871-A8FD-49EF58A32153}">
      <dsp:nvSpPr>
        <dsp:cNvPr id="0" name=""/>
        <dsp:cNvSpPr/>
      </dsp:nvSpPr>
      <dsp:spPr>
        <a:xfrm>
          <a:off x="0" y="3747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6D6D-A3F9-48F5-9E31-D4DC2F026BE0}">
      <dsp:nvSpPr>
        <dsp:cNvPr id="0" name=""/>
        <dsp:cNvSpPr/>
      </dsp:nvSpPr>
      <dsp:spPr>
        <a:xfrm>
          <a:off x="241478" y="183360"/>
          <a:ext cx="439052" cy="439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03A49-618B-409A-8C08-F9B575F12D25}">
      <dsp:nvSpPr>
        <dsp:cNvPr id="0" name=""/>
        <dsp:cNvSpPr/>
      </dsp:nvSpPr>
      <dsp:spPr>
        <a:xfrm>
          <a:off x="922010" y="3747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 panose="020B0503050000020004" pitchFamily="34" charset="0"/>
              <a:ea typeface="Fira Sans" panose="020B0503050000020004" pitchFamily="34" charset="0"/>
            </a:rPr>
            <a:t>Zet je gsm in </a:t>
          </a:r>
          <a:r>
            <a:rPr lang="nl-BE" sz="1900" i="1" kern="1200" dirty="0" err="1">
              <a:latin typeface="Fira Sans" panose="020B0503050000020004" pitchFamily="34" charset="0"/>
              <a:ea typeface="Fira Sans" panose="020B0503050000020004" pitchFamily="34" charset="0"/>
            </a:rPr>
            <a:t>airplane</a:t>
          </a:r>
          <a:r>
            <a:rPr lang="nl-BE" sz="1900" i="1" kern="1200" dirty="0">
              <a:latin typeface="Fira Sans" panose="020B0503050000020004" pitchFamily="34" charset="0"/>
              <a:ea typeface="Fira Sans" panose="020B0503050000020004" pitchFamily="34" charset="0"/>
            </a:rPr>
            <a:t> </a:t>
          </a:r>
          <a:r>
            <a:rPr lang="nl-BE" sz="1900" kern="1200" dirty="0">
              <a:latin typeface="Fira Sans" panose="020B0503050000020004" pitchFamily="34" charset="0"/>
              <a:ea typeface="Fira Sans" panose="020B0503050000020004" pitchFamily="34" charset="0"/>
            </a:rPr>
            <a:t>mode – zo word je niet gestoord. En zorg dat je batterij altijd is opgeladen. </a:t>
          </a:r>
          <a:endParaRPr lang="en-US" sz="19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922010" y="3747"/>
        <a:ext cx="10252124" cy="798277"/>
      </dsp:txXfrm>
    </dsp:sp>
    <dsp:sp modelId="{7E60F9A0-9B4F-4F6A-B40B-290F38CC20CF}">
      <dsp:nvSpPr>
        <dsp:cNvPr id="0" name=""/>
        <dsp:cNvSpPr/>
      </dsp:nvSpPr>
      <dsp:spPr>
        <a:xfrm>
          <a:off x="0" y="1001594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6DC42-677F-4C28-BD25-DD52933E93D7}">
      <dsp:nvSpPr>
        <dsp:cNvPr id="0" name=""/>
        <dsp:cNvSpPr/>
      </dsp:nvSpPr>
      <dsp:spPr>
        <a:xfrm>
          <a:off x="241478" y="1181206"/>
          <a:ext cx="439052" cy="439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C71D6-E4BA-4A43-B282-BF3BFF2D6930}">
      <dsp:nvSpPr>
        <dsp:cNvPr id="0" name=""/>
        <dsp:cNvSpPr/>
      </dsp:nvSpPr>
      <dsp:spPr>
        <a:xfrm>
          <a:off x="922010" y="1001594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1" kern="1200" dirty="0">
              <a:latin typeface="Fira Sans" panose="020B0503050000020004" pitchFamily="34" charset="0"/>
              <a:ea typeface="Fira Sans" panose="020B0503050000020004" pitchFamily="34" charset="0"/>
            </a:rPr>
            <a:t>Landscape </a:t>
          </a:r>
          <a:r>
            <a:rPr lang="nl-BE" sz="1900" kern="1200" dirty="0">
              <a:latin typeface="Fira Sans" panose="020B0503050000020004" pitchFamily="34" charset="0"/>
              <a:ea typeface="Fira Sans" panose="020B0503050000020004" pitchFamily="34" charset="0"/>
            </a:rPr>
            <a:t>werkt het beste voor filmpjes, maak je een reel – dan wel portretmode. </a:t>
          </a:r>
          <a:endParaRPr lang="en-US" sz="19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922010" y="1001594"/>
        <a:ext cx="10252124" cy="798277"/>
      </dsp:txXfrm>
    </dsp:sp>
    <dsp:sp modelId="{09070A1A-E7F8-478B-9117-C80C309AD849}">
      <dsp:nvSpPr>
        <dsp:cNvPr id="0" name=""/>
        <dsp:cNvSpPr/>
      </dsp:nvSpPr>
      <dsp:spPr>
        <a:xfrm>
          <a:off x="0" y="1999440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91D7-CBB2-4CF4-9C62-1027BBB573EA}">
      <dsp:nvSpPr>
        <dsp:cNvPr id="0" name=""/>
        <dsp:cNvSpPr/>
      </dsp:nvSpPr>
      <dsp:spPr>
        <a:xfrm>
          <a:off x="241478" y="2179053"/>
          <a:ext cx="439052" cy="4390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C39A7-0D23-4C6E-A163-7C15102BDA73}">
      <dsp:nvSpPr>
        <dsp:cNvPr id="0" name=""/>
        <dsp:cNvSpPr/>
      </dsp:nvSpPr>
      <dsp:spPr>
        <a:xfrm>
          <a:off x="922010" y="1999440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 panose="020B0503050000020004" pitchFamily="34" charset="0"/>
              <a:ea typeface="Fira Sans" panose="020B0503050000020004" pitchFamily="34" charset="0"/>
            </a:rPr>
            <a:t>Focus – zorg dat je het juiste in beeld hebt.</a:t>
          </a:r>
          <a:endParaRPr lang="en-US" sz="19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922010" y="1999440"/>
        <a:ext cx="10252124" cy="798277"/>
      </dsp:txXfrm>
    </dsp:sp>
    <dsp:sp modelId="{AFD090BE-8E2D-4304-81DB-BAE137FB3D3A}">
      <dsp:nvSpPr>
        <dsp:cNvPr id="0" name=""/>
        <dsp:cNvSpPr/>
      </dsp:nvSpPr>
      <dsp:spPr>
        <a:xfrm>
          <a:off x="0" y="2973674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E5494-3852-4AB0-822B-36E02055FF5A}">
      <dsp:nvSpPr>
        <dsp:cNvPr id="0" name=""/>
        <dsp:cNvSpPr/>
      </dsp:nvSpPr>
      <dsp:spPr>
        <a:xfrm>
          <a:off x="241478" y="3176899"/>
          <a:ext cx="439052" cy="4390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FC8B6-BD44-4E8B-97EA-B1C66CF23151}">
      <dsp:nvSpPr>
        <dsp:cNvPr id="0" name=""/>
        <dsp:cNvSpPr/>
      </dsp:nvSpPr>
      <dsp:spPr>
        <a:xfrm>
          <a:off x="922010" y="2997287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>
              <a:latin typeface="Fira Sans" panose="020B0503050000020004" pitchFamily="34" charset="0"/>
              <a:ea typeface="Fira Sans" panose="020B0503050000020004" pitchFamily="34" charset="0"/>
            </a:rPr>
            <a:t>Nose</a:t>
          </a:r>
          <a:r>
            <a:rPr lang="nl-BE" sz="1900" kern="1200" dirty="0">
              <a:latin typeface="Fira Sans" panose="020B0503050000020004" pitchFamily="34" charset="0"/>
              <a:ea typeface="Fira Sans" panose="020B0503050000020004" pitchFamily="34" charset="0"/>
            </a:rPr>
            <a:t> Room – letterlijk de ruimte voor de neus. Naar waar kijkt de persoon? Naar de open ruimte!</a:t>
          </a:r>
        </a:p>
      </dsp:txBody>
      <dsp:txXfrm>
        <a:off x="922010" y="2997287"/>
        <a:ext cx="10252124" cy="798277"/>
      </dsp:txXfrm>
    </dsp:sp>
    <dsp:sp modelId="{48018A0A-8FFA-4575-8C08-1670D20EB9E3}">
      <dsp:nvSpPr>
        <dsp:cNvPr id="0" name=""/>
        <dsp:cNvSpPr/>
      </dsp:nvSpPr>
      <dsp:spPr>
        <a:xfrm>
          <a:off x="0" y="3995133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AF61-3F4C-40A5-97F1-7FDBAA2A2364}">
      <dsp:nvSpPr>
        <dsp:cNvPr id="0" name=""/>
        <dsp:cNvSpPr/>
      </dsp:nvSpPr>
      <dsp:spPr>
        <a:xfrm>
          <a:off x="241478" y="4174746"/>
          <a:ext cx="439052" cy="4390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FC3F8-9836-4D69-B907-FB7F695C987F}">
      <dsp:nvSpPr>
        <dsp:cNvPr id="0" name=""/>
        <dsp:cNvSpPr/>
      </dsp:nvSpPr>
      <dsp:spPr>
        <a:xfrm>
          <a:off x="922010" y="3995133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 panose="020B0503050000020004" pitchFamily="34" charset="0"/>
              <a:ea typeface="Fira Sans" panose="020B0503050000020004" pitchFamily="34" charset="0"/>
            </a:rPr>
            <a:t>Head room – als je iemand filmt, laat dan niet te veel ruimte bovenaan. </a:t>
          </a:r>
          <a:endParaRPr lang="en-US" sz="19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922010" y="3995133"/>
        <a:ext cx="10252124" cy="798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5DA8F-3014-4871-A8FD-49EF58A32153}">
      <dsp:nvSpPr>
        <dsp:cNvPr id="0" name=""/>
        <dsp:cNvSpPr/>
      </dsp:nvSpPr>
      <dsp:spPr>
        <a:xfrm>
          <a:off x="0" y="3747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6D6D-A3F9-48F5-9E31-D4DC2F026BE0}">
      <dsp:nvSpPr>
        <dsp:cNvPr id="0" name=""/>
        <dsp:cNvSpPr/>
      </dsp:nvSpPr>
      <dsp:spPr>
        <a:xfrm>
          <a:off x="241478" y="183360"/>
          <a:ext cx="439052" cy="439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03A49-618B-409A-8C08-F9B575F12D25}">
      <dsp:nvSpPr>
        <dsp:cNvPr id="0" name=""/>
        <dsp:cNvSpPr/>
      </dsp:nvSpPr>
      <dsp:spPr>
        <a:xfrm>
          <a:off x="922010" y="3747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/>
            </a:rPr>
            <a:t>Kies goede belichting, veel licht voor je object als dat erachter ook is! </a:t>
          </a:r>
          <a:endParaRPr lang="nl-BE" sz="1900" kern="1200" dirty="0"/>
        </a:p>
      </dsp:txBody>
      <dsp:txXfrm>
        <a:off x="922010" y="3747"/>
        <a:ext cx="10252124" cy="798277"/>
      </dsp:txXfrm>
    </dsp:sp>
    <dsp:sp modelId="{7E60F9A0-9B4F-4F6A-B40B-290F38CC20CF}">
      <dsp:nvSpPr>
        <dsp:cNvPr id="0" name=""/>
        <dsp:cNvSpPr/>
      </dsp:nvSpPr>
      <dsp:spPr>
        <a:xfrm>
          <a:off x="0" y="1001594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6DC42-677F-4C28-BD25-DD52933E93D7}">
      <dsp:nvSpPr>
        <dsp:cNvPr id="0" name=""/>
        <dsp:cNvSpPr/>
      </dsp:nvSpPr>
      <dsp:spPr>
        <a:xfrm>
          <a:off x="241478" y="1181206"/>
          <a:ext cx="439052" cy="439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C71D6-E4BA-4A43-B282-BF3BFF2D6930}">
      <dsp:nvSpPr>
        <dsp:cNvPr id="0" name=""/>
        <dsp:cNvSpPr/>
      </dsp:nvSpPr>
      <dsp:spPr>
        <a:xfrm>
          <a:off x="922010" y="1001594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dirty="0">
              <a:latin typeface="Fira Sans"/>
            </a:rPr>
            <a:t>Compositie – denk erover na hoe </a:t>
          </a:r>
          <a:r>
            <a:rPr lang="nl-BE" sz="1900" kern="1200" dirty="0">
              <a:latin typeface="Fira Sans"/>
            </a:rPr>
            <a:t>je het in beeld wilt brengen (</a:t>
          </a:r>
          <a:r>
            <a:rPr lang="nl-BE" sz="1900" kern="1200" dirty="0" err="1">
              <a:latin typeface="Fira Sans"/>
            </a:rPr>
            <a:t>Rule</a:t>
          </a:r>
          <a:r>
            <a:rPr lang="nl-BE" sz="1900" kern="1200" dirty="0">
              <a:latin typeface="Fira Sans"/>
            </a:rPr>
            <a:t> of </a:t>
          </a:r>
          <a:r>
            <a:rPr lang="nl-BE" sz="1900" kern="1200" dirty="0" err="1">
              <a:latin typeface="Fira Sans"/>
            </a:rPr>
            <a:t>thirds</a:t>
          </a:r>
          <a:r>
            <a:rPr lang="nl-BE" sz="1900" kern="1200" dirty="0">
              <a:latin typeface="Fira Sans"/>
            </a:rPr>
            <a:t>).</a:t>
          </a:r>
        </a:p>
      </dsp:txBody>
      <dsp:txXfrm>
        <a:off x="922010" y="1001594"/>
        <a:ext cx="10252124" cy="798277"/>
      </dsp:txXfrm>
    </dsp:sp>
    <dsp:sp modelId="{09070A1A-E7F8-478B-9117-C80C309AD849}">
      <dsp:nvSpPr>
        <dsp:cNvPr id="0" name=""/>
        <dsp:cNvSpPr/>
      </dsp:nvSpPr>
      <dsp:spPr>
        <a:xfrm>
          <a:off x="0" y="1999440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91D7-CBB2-4CF4-9C62-1027BBB573EA}">
      <dsp:nvSpPr>
        <dsp:cNvPr id="0" name=""/>
        <dsp:cNvSpPr/>
      </dsp:nvSpPr>
      <dsp:spPr>
        <a:xfrm>
          <a:off x="241478" y="2179053"/>
          <a:ext cx="439052" cy="4390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C39A7-0D23-4C6E-A163-7C15102BDA73}">
      <dsp:nvSpPr>
        <dsp:cNvPr id="0" name=""/>
        <dsp:cNvSpPr/>
      </dsp:nvSpPr>
      <dsp:spPr>
        <a:xfrm>
          <a:off x="922010" y="1999440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/>
              <a:ea typeface="Fira Sans" panose="020B0503050000020004" pitchFamily="34" charset="0"/>
            </a:rPr>
            <a:t>Diepte! Breng wat leven in je achtergrond.</a:t>
          </a:r>
          <a:endParaRPr lang="en-US" sz="1900" kern="1200" dirty="0">
            <a:latin typeface="Fira Sans"/>
            <a:ea typeface="Fira Sans" panose="020B0503050000020004" pitchFamily="34" charset="0"/>
          </a:endParaRPr>
        </a:p>
      </dsp:txBody>
      <dsp:txXfrm>
        <a:off x="922010" y="1999440"/>
        <a:ext cx="10252124" cy="798277"/>
      </dsp:txXfrm>
    </dsp:sp>
    <dsp:sp modelId="{AFD090BE-8E2D-4304-81DB-BAE137FB3D3A}">
      <dsp:nvSpPr>
        <dsp:cNvPr id="0" name=""/>
        <dsp:cNvSpPr/>
      </dsp:nvSpPr>
      <dsp:spPr>
        <a:xfrm>
          <a:off x="0" y="2997287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E5494-3852-4AB0-822B-36E02055FF5A}">
      <dsp:nvSpPr>
        <dsp:cNvPr id="0" name=""/>
        <dsp:cNvSpPr/>
      </dsp:nvSpPr>
      <dsp:spPr>
        <a:xfrm>
          <a:off x="241478" y="3176899"/>
          <a:ext cx="439052" cy="4390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FC8B6-BD44-4E8B-97EA-B1C66CF23151}">
      <dsp:nvSpPr>
        <dsp:cNvPr id="0" name=""/>
        <dsp:cNvSpPr/>
      </dsp:nvSpPr>
      <dsp:spPr>
        <a:xfrm>
          <a:off x="922010" y="2997287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/>
              <a:ea typeface="Fira Sans" panose="020B0503050000020004" pitchFamily="34" charset="0"/>
            </a:rPr>
            <a:t>Exposure en lichtinval is belangrijk! Zorg dat die niet plots aanpast tijdens het filmen. </a:t>
          </a:r>
          <a:endParaRPr lang="en-US" sz="1900" kern="1200" dirty="0">
            <a:latin typeface="Fira Sans"/>
            <a:ea typeface="Fira Sans" panose="020B0503050000020004" pitchFamily="34" charset="0"/>
          </a:endParaRPr>
        </a:p>
      </dsp:txBody>
      <dsp:txXfrm>
        <a:off x="922010" y="2997287"/>
        <a:ext cx="10252124" cy="798277"/>
      </dsp:txXfrm>
    </dsp:sp>
    <dsp:sp modelId="{48018A0A-8FFA-4575-8C08-1670D20EB9E3}">
      <dsp:nvSpPr>
        <dsp:cNvPr id="0" name=""/>
        <dsp:cNvSpPr/>
      </dsp:nvSpPr>
      <dsp:spPr>
        <a:xfrm>
          <a:off x="0" y="3995133"/>
          <a:ext cx="11174135" cy="7982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AF61-3F4C-40A5-97F1-7FDBAA2A2364}">
      <dsp:nvSpPr>
        <dsp:cNvPr id="0" name=""/>
        <dsp:cNvSpPr/>
      </dsp:nvSpPr>
      <dsp:spPr>
        <a:xfrm>
          <a:off x="241478" y="4174746"/>
          <a:ext cx="439052" cy="4390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FC3F8-9836-4D69-B907-FB7F695C987F}">
      <dsp:nvSpPr>
        <dsp:cNvPr id="0" name=""/>
        <dsp:cNvSpPr/>
      </dsp:nvSpPr>
      <dsp:spPr>
        <a:xfrm>
          <a:off x="922010" y="3995133"/>
          <a:ext cx="10252124" cy="7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84" tIns="84484" rIns="84484" bIns="8448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>
              <a:latin typeface="Fira Sans"/>
            </a:rPr>
            <a:t>Zoom met je voeten. En hou je camera steeds op borsthoogte.</a:t>
          </a:r>
          <a:endParaRPr lang="nl-BE" sz="1900" kern="1200" dirty="0"/>
        </a:p>
      </dsp:txBody>
      <dsp:txXfrm>
        <a:off x="922010" y="3995133"/>
        <a:ext cx="10252124" cy="79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A604-469C-4325-8FB5-D3C1EF3E4DF8}" type="datetimeFigureOut">
              <a:rPr lang="nl-BE" smtClean="0"/>
              <a:t>13/03/2024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CD7D-5E35-4478-92FB-0F5E1A33C7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309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D350F-F842-46B9-8D47-54BD3858E85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97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D350F-F842-46B9-8D47-54BD3858E850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1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810" y="2"/>
            <a:ext cx="9781128" cy="1378913"/>
          </a:xfrm>
        </p:spPr>
        <p:txBody>
          <a:bodyPr bIns="0" anchor="b" anchorCtr="0">
            <a:normAutofit/>
          </a:bodyPr>
          <a:lstStyle>
            <a:lvl1pPr algn="l"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810" y="1383990"/>
            <a:ext cx="8370305" cy="1360931"/>
          </a:xfrm>
        </p:spPr>
        <p:txBody>
          <a:bodyPr>
            <a:normAutofit/>
          </a:bodyPr>
          <a:lstStyle>
            <a:lvl1pPr marL="0" indent="0" algn="l">
              <a:buNone/>
              <a:defRPr sz="1897"/>
            </a:lvl1pPr>
            <a:lvl2pPr marL="457095" indent="0" algn="ctr">
              <a:buNone/>
              <a:defRPr sz="2000"/>
            </a:lvl2pPr>
            <a:lvl3pPr marL="914188" indent="0" algn="ctr">
              <a:buNone/>
              <a:defRPr sz="1799"/>
            </a:lvl3pPr>
            <a:lvl4pPr marL="1371283" indent="0" algn="ctr">
              <a:buNone/>
              <a:defRPr sz="1600"/>
            </a:lvl4pPr>
            <a:lvl5pPr marL="1828376" indent="0" algn="ctr">
              <a:buNone/>
              <a:defRPr sz="1600"/>
            </a:lvl5pPr>
            <a:lvl6pPr marL="2285471" indent="0" algn="ctr">
              <a:buNone/>
              <a:defRPr sz="1600"/>
            </a:lvl6pPr>
            <a:lvl7pPr marL="2742566" indent="0" algn="ctr">
              <a:buNone/>
              <a:defRPr sz="1600"/>
            </a:lvl7pPr>
            <a:lvl8pPr marL="3199659" indent="0" algn="ctr">
              <a:buNone/>
              <a:defRPr sz="1600"/>
            </a:lvl8pPr>
            <a:lvl9pPr marL="365675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2107-915A-45C0-8036-5AE2B6FFBCC0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744920"/>
            <a:ext cx="12191999" cy="2740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0" name="Oval 9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1" name="Oval 10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2" name="Oval 11"/>
          <p:cNvSpPr/>
          <p:nvPr userDrawn="1"/>
        </p:nvSpPr>
        <p:spPr>
          <a:xfrm>
            <a:off x="8620865" y="2298557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</p:spTree>
    <p:extLst>
      <p:ext uri="{BB962C8B-B14F-4D97-AF65-F5344CB8AC3E}">
        <p14:creationId xmlns:p14="http://schemas.microsoft.com/office/powerpoint/2010/main" val="136527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4920"/>
            <a:ext cx="12192000" cy="2740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 bIns="0" anchor="b" anchorCtr="0">
            <a:normAutofit/>
          </a:bodyPr>
          <a:lstStyle>
            <a:lvl1pPr>
              <a:defRPr sz="433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C47003-28BB-4ECD-81F4-37BCAF92937C}" type="datetime1">
              <a:rPr lang="nl-NL" smtClean="0"/>
              <a:t>13-3-2024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7" name="Oval 6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8" name="Oval 7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9" name="Oval 8"/>
          <p:cNvSpPr/>
          <p:nvPr userDrawn="1"/>
        </p:nvSpPr>
        <p:spPr>
          <a:xfrm>
            <a:off x="7218644" y="2298557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46" y="5853952"/>
            <a:ext cx="1609427" cy="7805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3879" y="1378915"/>
            <a:ext cx="10515601" cy="1366006"/>
          </a:xfrm>
        </p:spPr>
        <p:txBody>
          <a:bodyPr>
            <a:normAutofit/>
          </a:bodyPr>
          <a:lstStyle>
            <a:lvl1pPr marL="0" indent="0">
              <a:buNone/>
              <a:defRPr sz="1897">
                <a:solidFill>
                  <a:schemeClr val="bg1"/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462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4921"/>
            <a:ext cx="12192000" cy="2738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 bIns="0" anchor="b" anchorCtr="0">
            <a:normAutofit/>
          </a:bodyPr>
          <a:lstStyle>
            <a:lvl1pPr>
              <a:defRPr sz="433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7C5276-E9E4-4DDB-834D-C4CBF925964C}" type="datetime1">
              <a:rPr lang="nl-NL" smtClean="0"/>
              <a:t>13-3-2024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7" name="Oval 6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8" name="Oval 7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9" name="Oval 8"/>
          <p:cNvSpPr/>
          <p:nvPr userDrawn="1"/>
        </p:nvSpPr>
        <p:spPr>
          <a:xfrm>
            <a:off x="7218644" y="2298557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46" y="5853952"/>
            <a:ext cx="1609427" cy="7805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3879" y="1378915"/>
            <a:ext cx="10515601" cy="1366006"/>
          </a:xfrm>
        </p:spPr>
        <p:txBody>
          <a:bodyPr>
            <a:normAutofit/>
          </a:bodyPr>
          <a:lstStyle>
            <a:lvl1pPr marL="0" indent="0">
              <a:buNone/>
              <a:defRPr sz="1897">
                <a:solidFill>
                  <a:schemeClr val="bg1"/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143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8915"/>
            <a:ext cx="12192000" cy="479715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18" y="1378915"/>
            <a:ext cx="11174135" cy="4797158"/>
          </a:xfrm>
        </p:spPr>
        <p:txBody>
          <a:bodyPr tIns="108000" bIns="108000"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6BB2-26BA-4404-A710-73BE59345C99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4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8915"/>
            <a:ext cx="12192000" cy="479715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>
            <a:normAutofit/>
          </a:bodyPr>
          <a:lstStyle>
            <a:lvl1pPr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809" y="1380330"/>
            <a:ext cx="4877661" cy="4795743"/>
          </a:xfrm>
        </p:spPr>
        <p:txBody>
          <a:bodyPr tIns="108000" bIns="10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277" y="1378915"/>
            <a:ext cx="5600276" cy="4106625"/>
          </a:xfrm>
        </p:spPr>
        <p:txBody>
          <a:bodyPr tIns="108000" bIns="10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FA6F-833C-4375-82D2-AFB7F7C713BF}" type="datetime1">
              <a:rPr lang="nl-NL" smtClean="0"/>
              <a:t>13-3-2024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3F52-8235-4BF7-82C6-53C55587F36A}" type="datetime1">
              <a:rPr lang="nl-NL" smtClean="0"/>
              <a:t>13-3-2024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96987"/>
            <a:ext cx="12192000" cy="54790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10" y="696986"/>
            <a:ext cx="4075217" cy="2732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660" y="1378915"/>
            <a:ext cx="6993893" cy="4106626"/>
          </a:xfrm>
        </p:spPr>
        <p:txBody>
          <a:bodyPr>
            <a:normAutofit/>
          </a:bodyPr>
          <a:lstStyle>
            <a:lvl1pPr>
              <a:defRPr sz="2438"/>
            </a:lvl1pPr>
            <a:lvl2pPr>
              <a:defRPr sz="2438"/>
            </a:lvl2pPr>
            <a:lvl3pPr>
              <a:defRPr sz="1897"/>
            </a:lvl3pPr>
            <a:lvl4pPr>
              <a:defRPr sz="1626"/>
            </a:lvl4pPr>
            <a:lvl5pPr>
              <a:defRPr sz="1626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10" y="3428999"/>
            <a:ext cx="4075217" cy="2056541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399"/>
            </a:lvl2pPr>
            <a:lvl3pPr marL="914188" indent="0">
              <a:buNone/>
              <a:defRPr sz="1200"/>
            </a:lvl3pPr>
            <a:lvl4pPr marL="1371283" indent="0">
              <a:buNone/>
              <a:defRPr sz="1000"/>
            </a:lvl4pPr>
            <a:lvl5pPr marL="1828376" indent="0">
              <a:buNone/>
              <a:defRPr sz="1000"/>
            </a:lvl5pPr>
            <a:lvl6pPr marL="2285471" indent="0">
              <a:buNone/>
              <a:defRPr sz="1000"/>
            </a:lvl6pPr>
            <a:lvl7pPr marL="2742566" indent="0">
              <a:buNone/>
              <a:defRPr sz="1000"/>
            </a:lvl7pPr>
            <a:lvl8pPr marL="3199659" indent="0">
              <a:buNone/>
              <a:defRPr sz="1000"/>
            </a:lvl8pPr>
            <a:lvl9pPr marL="3656754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F5C8-381B-40DA-941E-FDB3BFBA492F}" type="datetime1">
              <a:rPr lang="nl-NL" smtClean="0"/>
              <a:t>13-3-2024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6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96987"/>
            <a:ext cx="12192000" cy="54790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10" y="696985"/>
            <a:ext cx="4075217" cy="27320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660" y="1"/>
            <a:ext cx="731434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95" indent="0">
              <a:buNone/>
              <a:defRPr sz="2799"/>
            </a:lvl2pPr>
            <a:lvl3pPr marL="914188" indent="0">
              <a:buNone/>
              <a:defRPr sz="2399"/>
            </a:lvl3pPr>
            <a:lvl4pPr marL="1371283" indent="0">
              <a:buNone/>
              <a:defRPr sz="2000"/>
            </a:lvl4pPr>
            <a:lvl5pPr marL="1828376" indent="0">
              <a:buNone/>
              <a:defRPr sz="2000"/>
            </a:lvl5pPr>
            <a:lvl6pPr marL="2285471" indent="0">
              <a:buNone/>
              <a:defRPr sz="2000"/>
            </a:lvl6pPr>
            <a:lvl7pPr marL="2742566" indent="0">
              <a:buNone/>
              <a:defRPr sz="2000"/>
            </a:lvl7pPr>
            <a:lvl8pPr marL="3199659" indent="0">
              <a:buNone/>
              <a:defRPr sz="2000"/>
            </a:lvl8pPr>
            <a:lvl9pPr marL="3656754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09" y="3429001"/>
            <a:ext cx="4180850" cy="2056540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399"/>
            </a:lvl2pPr>
            <a:lvl3pPr marL="914188" indent="0">
              <a:buNone/>
              <a:defRPr sz="1200"/>
            </a:lvl3pPr>
            <a:lvl4pPr marL="1371283" indent="0">
              <a:buNone/>
              <a:defRPr sz="1000"/>
            </a:lvl4pPr>
            <a:lvl5pPr marL="1828376" indent="0">
              <a:buNone/>
              <a:defRPr sz="1000"/>
            </a:lvl5pPr>
            <a:lvl6pPr marL="2285471" indent="0">
              <a:buNone/>
              <a:defRPr sz="1000"/>
            </a:lvl6pPr>
            <a:lvl7pPr marL="2742566" indent="0">
              <a:buNone/>
              <a:defRPr sz="1000"/>
            </a:lvl7pPr>
            <a:lvl8pPr marL="3199659" indent="0">
              <a:buNone/>
              <a:defRPr sz="1000"/>
            </a:lvl8pPr>
            <a:lvl9pPr marL="3656754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C155-667B-4BFB-8AC9-4B9EA0B0EF64}" type="datetime1">
              <a:rPr lang="nl-NL" smtClean="0"/>
              <a:t>13-3-2024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8915"/>
            <a:ext cx="12192000" cy="4106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18" y="1378915"/>
            <a:ext cx="11174135" cy="4106625"/>
          </a:xfrm>
        </p:spPr>
        <p:txBody>
          <a:bodyPr tIns="108000" bIns="108000"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E6D1-A2DA-4595-A394-F2448E413395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8915"/>
            <a:ext cx="12192000" cy="4106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>
            <a:normAutofit/>
          </a:bodyPr>
          <a:lstStyle>
            <a:lvl1pPr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809" y="1380330"/>
            <a:ext cx="4877661" cy="4105210"/>
          </a:xfrm>
        </p:spPr>
        <p:txBody>
          <a:bodyPr tIns="108000" bIns="10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277" y="1378915"/>
            <a:ext cx="5600276" cy="4106625"/>
          </a:xfrm>
        </p:spPr>
        <p:txBody>
          <a:bodyPr tIns="108000" bIns="10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9ED8-A3D2-4FBD-BFD8-47C4D6722328}" type="datetime1">
              <a:rPr lang="nl-NL" smtClean="0"/>
              <a:t>13-3-2024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0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E191-EAC4-49D3-BCA5-C9F7E5335DBA}" type="datetime1">
              <a:rPr lang="nl-NL" smtClean="0"/>
              <a:t>13-3-2024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810" y="2"/>
            <a:ext cx="9781128" cy="1378913"/>
          </a:xfrm>
        </p:spPr>
        <p:txBody>
          <a:bodyPr bIns="0" anchor="b" anchorCtr="0">
            <a:normAutofit/>
          </a:bodyPr>
          <a:lstStyle>
            <a:lvl1pPr algn="l"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4A02-409E-463F-9640-4FBC0492847F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62994"/>
            <a:ext cx="12191999" cy="3422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0" name="Oval 9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1" name="Oval 10"/>
          <p:cNvSpPr/>
          <p:nvPr userDrawn="1"/>
        </p:nvSpPr>
        <p:spPr>
          <a:xfrm>
            <a:off x="-676604" y="524770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2" name="Oval 11"/>
          <p:cNvSpPr/>
          <p:nvPr userDrawn="1"/>
        </p:nvSpPr>
        <p:spPr>
          <a:xfrm>
            <a:off x="8620865" y="1616630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</p:spTree>
    <p:extLst>
      <p:ext uri="{BB962C8B-B14F-4D97-AF65-F5344CB8AC3E}">
        <p14:creationId xmlns:p14="http://schemas.microsoft.com/office/powerpoint/2010/main" val="1964461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10" y="696986"/>
            <a:ext cx="4075217" cy="2732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660" y="1378915"/>
            <a:ext cx="6993893" cy="4106626"/>
          </a:xfrm>
        </p:spPr>
        <p:txBody>
          <a:bodyPr>
            <a:normAutofit/>
          </a:bodyPr>
          <a:lstStyle>
            <a:lvl1pPr>
              <a:defRPr sz="2438"/>
            </a:lvl1pPr>
            <a:lvl2pPr>
              <a:defRPr sz="2438"/>
            </a:lvl2pPr>
            <a:lvl3pPr>
              <a:defRPr sz="1897"/>
            </a:lvl3pPr>
            <a:lvl4pPr>
              <a:defRPr sz="1626"/>
            </a:lvl4pPr>
            <a:lvl5pPr>
              <a:defRPr sz="1626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10" y="3428999"/>
            <a:ext cx="4075217" cy="2056541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399"/>
            </a:lvl2pPr>
            <a:lvl3pPr marL="914188" indent="0">
              <a:buNone/>
              <a:defRPr sz="1200"/>
            </a:lvl3pPr>
            <a:lvl4pPr marL="1371283" indent="0">
              <a:buNone/>
              <a:defRPr sz="1000"/>
            </a:lvl4pPr>
            <a:lvl5pPr marL="1828376" indent="0">
              <a:buNone/>
              <a:defRPr sz="1000"/>
            </a:lvl5pPr>
            <a:lvl6pPr marL="2285471" indent="0">
              <a:buNone/>
              <a:defRPr sz="1000"/>
            </a:lvl6pPr>
            <a:lvl7pPr marL="2742566" indent="0">
              <a:buNone/>
              <a:defRPr sz="1000"/>
            </a:lvl7pPr>
            <a:lvl8pPr marL="3199659" indent="0">
              <a:buNone/>
              <a:defRPr sz="1000"/>
            </a:lvl8pPr>
            <a:lvl9pPr marL="3656754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3BA3-EDB0-4A96-88EC-AECF10A72A25}" type="datetime1">
              <a:rPr lang="nl-NL" smtClean="0"/>
              <a:t>13-3-2024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1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10" y="696985"/>
            <a:ext cx="4075217" cy="27320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660" y="1"/>
            <a:ext cx="7314340" cy="548554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95" indent="0">
              <a:buNone/>
              <a:defRPr sz="2799"/>
            </a:lvl2pPr>
            <a:lvl3pPr marL="914188" indent="0">
              <a:buNone/>
              <a:defRPr sz="2399"/>
            </a:lvl3pPr>
            <a:lvl4pPr marL="1371283" indent="0">
              <a:buNone/>
              <a:defRPr sz="2000"/>
            </a:lvl4pPr>
            <a:lvl5pPr marL="1828376" indent="0">
              <a:buNone/>
              <a:defRPr sz="2000"/>
            </a:lvl5pPr>
            <a:lvl6pPr marL="2285471" indent="0">
              <a:buNone/>
              <a:defRPr sz="2000"/>
            </a:lvl6pPr>
            <a:lvl7pPr marL="2742566" indent="0">
              <a:buNone/>
              <a:defRPr sz="2000"/>
            </a:lvl7pPr>
            <a:lvl8pPr marL="3199659" indent="0">
              <a:buNone/>
              <a:defRPr sz="2000"/>
            </a:lvl8pPr>
            <a:lvl9pPr marL="3656754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09" y="3429001"/>
            <a:ext cx="4180850" cy="2056540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399"/>
            </a:lvl2pPr>
            <a:lvl3pPr marL="914188" indent="0">
              <a:buNone/>
              <a:defRPr sz="1200"/>
            </a:lvl3pPr>
            <a:lvl4pPr marL="1371283" indent="0">
              <a:buNone/>
              <a:defRPr sz="1000"/>
            </a:lvl4pPr>
            <a:lvl5pPr marL="1828376" indent="0">
              <a:buNone/>
              <a:defRPr sz="1000"/>
            </a:lvl5pPr>
            <a:lvl6pPr marL="2285471" indent="0">
              <a:buNone/>
              <a:defRPr sz="1000"/>
            </a:lvl6pPr>
            <a:lvl7pPr marL="2742566" indent="0">
              <a:buNone/>
              <a:defRPr sz="1000"/>
            </a:lvl7pPr>
            <a:lvl8pPr marL="3199659" indent="0">
              <a:buNone/>
              <a:defRPr sz="1000"/>
            </a:lvl8pPr>
            <a:lvl9pPr marL="3656754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9D75-E414-4B37-8DF8-A16C8588F512}" type="datetime1">
              <a:rPr lang="nl-NL" smtClean="0"/>
              <a:t>13-3-2024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1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 bIns="0" anchor="b" anchorCtr="0">
            <a:normAutofit/>
          </a:bodyPr>
          <a:lstStyle>
            <a:lvl1pPr>
              <a:defRPr sz="433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44" y="5616469"/>
            <a:ext cx="2106344" cy="110500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3879" y="1378914"/>
            <a:ext cx="10515601" cy="4106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97">
                <a:solidFill>
                  <a:schemeClr val="bg1"/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664894" y="5811522"/>
            <a:ext cx="2936407" cy="90995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61" b="1" i="0" baseline="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Ontdek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op</a:t>
            </a:r>
          </a:p>
          <a:p>
            <a:pPr lvl="0"/>
            <a:r>
              <a:rPr lang="en-US" dirty="0" err="1"/>
              <a:t>www.acv-puls.be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8915"/>
            <a:ext cx="12192000" cy="4106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18" y="1378915"/>
            <a:ext cx="11174135" cy="4106625"/>
          </a:xfrm>
        </p:spPr>
        <p:txBody>
          <a:bodyPr tIns="108000" bIns="108000" anchor="ctr" anchorCtr="0"/>
          <a:lstStyle>
            <a:lvl1pPr marL="619369" indent="-619369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21620" indent="-464527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378715" indent="-464527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835810" indent="-464527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292903" indent="-464527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68B-A92A-433E-B46F-CC4CF73B445D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810" y="2"/>
            <a:ext cx="9781128" cy="1378913"/>
          </a:xfrm>
        </p:spPr>
        <p:txBody>
          <a:bodyPr bIns="0" anchor="b" anchorCtr="0">
            <a:normAutofit/>
          </a:bodyPr>
          <a:lstStyle>
            <a:lvl1pPr algn="l"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810" y="1383990"/>
            <a:ext cx="8370305" cy="1360931"/>
          </a:xfrm>
        </p:spPr>
        <p:txBody>
          <a:bodyPr>
            <a:normAutofit/>
          </a:bodyPr>
          <a:lstStyle>
            <a:lvl1pPr marL="0" indent="0" algn="l">
              <a:buNone/>
              <a:defRPr sz="1897"/>
            </a:lvl1pPr>
            <a:lvl2pPr marL="457095" indent="0" algn="ctr">
              <a:buNone/>
              <a:defRPr sz="2000"/>
            </a:lvl2pPr>
            <a:lvl3pPr marL="914188" indent="0" algn="ctr">
              <a:buNone/>
              <a:defRPr sz="1799"/>
            </a:lvl3pPr>
            <a:lvl4pPr marL="1371283" indent="0" algn="ctr">
              <a:buNone/>
              <a:defRPr sz="1600"/>
            </a:lvl4pPr>
            <a:lvl5pPr marL="1828376" indent="0" algn="ctr">
              <a:buNone/>
              <a:defRPr sz="1600"/>
            </a:lvl5pPr>
            <a:lvl6pPr marL="2285471" indent="0" algn="ctr">
              <a:buNone/>
              <a:defRPr sz="1600"/>
            </a:lvl6pPr>
            <a:lvl7pPr marL="2742566" indent="0" algn="ctr">
              <a:buNone/>
              <a:defRPr sz="1600"/>
            </a:lvl7pPr>
            <a:lvl8pPr marL="3199659" indent="0" algn="ctr">
              <a:buNone/>
              <a:defRPr sz="1600"/>
            </a:lvl8pPr>
            <a:lvl9pPr marL="365675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AC31-07C3-4A73-BFE7-AC730D051630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4921"/>
            <a:ext cx="12192000" cy="2740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0" name="Oval 9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1" name="Oval 10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2" name="Oval 11"/>
          <p:cNvSpPr/>
          <p:nvPr userDrawn="1"/>
        </p:nvSpPr>
        <p:spPr>
          <a:xfrm>
            <a:off x="7218644" y="2298557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</p:spTree>
    <p:extLst>
      <p:ext uri="{BB962C8B-B14F-4D97-AF65-F5344CB8AC3E}">
        <p14:creationId xmlns:p14="http://schemas.microsoft.com/office/powerpoint/2010/main" val="223260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810" y="2"/>
            <a:ext cx="9781128" cy="1378913"/>
          </a:xfrm>
        </p:spPr>
        <p:txBody>
          <a:bodyPr bIns="0" anchor="b" anchorCtr="0">
            <a:normAutofit/>
          </a:bodyPr>
          <a:lstStyle>
            <a:lvl1pPr algn="l"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810" y="1383990"/>
            <a:ext cx="8370305" cy="1360931"/>
          </a:xfrm>
        </p:spPr>
        <p:txBody>
          <a:bodyPr>
            <a:normAutofit/>
          </a:bodyPr>
          <a:lstStyle>
            <a:lvl1pPr marL="0" indent="0" algn="l">
              <a:buNone/>
              <a:defRPr sz="1897"/>
            </a:lvl1pPr>
            <a:lvl2pPr marL="457095" indent="0" algn="ctr">
              <a:buNone/>
              <a:defRPr sz="2000"/>
            </a:lvl2pPr>
            <a:lvl3pPr marL="914188" indent="0" algn="ctr">
              <a:buNone/>
              <a:defRPr sz="1799"/>
            </a:lvl3pPr>
            <a:lvl4pPr marL="1371283" indent="0" algn="ctr">
              <a:buNone/>
              <a:defRPr sz="1600"/>
            </a:lvl4pPr>
            <a:lvl5pPr marL="1828376" indent="0" algn="ctr">
              <a:buNone/>
              <a:defRPr sz="1600"/>
            </a:lvl5pPr>
            <a:lvl6pPr marL="2285471" indent="0" algn="ctr">
              <a:buNone/>
              <a:defRPr sz="1600"/>
            </a:lvl6pPr>
            <a:lvl7pPr marL="2742566" indent="0" algn="ctr">
              <a:buNone/>
              <a:defRPr sz="1600"/>
            </a:lvl7pPr>
            <a:lvl8pPr marL="3199659" indent="0" algn="ctr">
              <a:buNone/>
              <a:defRPr sz="1600"/>
            </a:lvl8pPr>
            <a:lvl9pPr marL="3656754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B485-1A7B-415C-9C10-1387DE0656C7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4921"/>
            <a:ext cx="12192000" cy="2738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0" name="Oval 9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1" name="Oval 10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12" name="Oval 11"/>
          <p:cNvSpPr/>
          <p:nvPr userDrawn="1"/>
        </p:nvSpPr>
        <p:spPr>
          <a:xfrm>
            <a:off x="7218644" y="2298557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</p:spTree>
    <p:extLst>
      <p:ext uri="{BB962C8B-B14F-4D97-AF65-F5344CB8AC3E}">
        <p14:creationId xmlns:p14="http://schemas.microsoft.com/office/powerpoint/2010/main" val="145305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808" y="0"/>
            <a:ext cx="10509747" cy="1378915"/>
          </a:xfrm>
        </p:spPr>
        <p:txBody>
          <a:bodyPr bIns="0" anchor="b">
            <a:noAutofit/>
          </a:bodyPr>
          <a:lstStyle>
            <a:lvl1pPr>
              <a:defRPr sz="433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879" y="1378915"/>
            <a:ext cx="10515601" cy="1366006"/>
          </a:xfrm>
        </p:spPr>
        <p:txBody>
          <a:bodyPr>
            <a:normAutofit/>
          </a:bodyPr>
          <a:lstStyle>
            <a:lvl1pPr marL="0" indent="0">
              <a:buNone/>
              <a:defRPr sz="1897">
                <a:solidFill>
                  <a:schemeClr val="tx1"/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8F6-A683-41BA-A0A1-C45888689CA4}" type="datetime1">
              <a:rPr lang="nl-NL" smtClean="0"/>
              <a:t>13-3-2024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8" name="Oval 7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9" name="Oval 8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9" y="5838338"/>
            <a:ext cx="1502383" cy="6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 bIns="0" anchor="b" anchorCtr="0">
            <a:normAutofit/>
          </a:bodyPr>
          <a:lstStyle>
            <a:lvl1pPr>
              <a:defRPr sz="433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3F5DFC-2609-4BE7-A62B-D5C964AE3199}" type="datetime1">
              <a:rPr lang="nl-NL" smtClean="0"/>
              <a:t>13-3-2024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7" name="Oval 6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8" name="Oval 7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46" y="5853952"/>
            <a:ext cx="1609427" cy="7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 bIns="0" anchor="b" anchorCtr="0">
            <a:normAutofit/>
          </a:bodyPr>
          <a:lstStyle>
            <a:lvl1pPr>
              <a:defRPr sz="433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B763CD-FF0C-4D40-8D2F-BDC06654600D}" type="datetime1">
              <a:rPr lang="nl-NL" smtClean="0"/>
              <a:t>13-3-2024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7" name="Oval 6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8" name="Oval 7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46" y="5853952"/>
            <a:ext cx="1609427" cy="7805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3879" y="1378915"/>
            <a:ext cx="10515601" cy="1366006"/>
          </a:xfrm>
        </p:spPr>
        <p:txBody>
          <a:bodyPr>
            <a:normAutofit/>
          </a:bodyPr>
          <a:lstStyle>
            <a:lvl1pPr marL="0" indent="0">
              <a:buNone/>
              <a:defRPr sz="1897">
                <a:solidFill>
                  <a:schemeClr val="bg1"/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7656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4921"/>
            <a:ext cx="12192000" cy="2738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18" y="0"/>
            <a:ext cx="11174135" cy="1378915"/>
          </a:xfrm>
        </p:spPr>
        <p:txBody>
          <a:bodyPr bIns="0" anchor="b" anchorCtr="0">
            <a:normAutofit/>
          </a:bodyPr>
          <a:lstStyle>
            <a:lvl1pPr>
              <a:defRPr sz="433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914F5D-53F4-414A-A393-0EB109B8B4B1}" type="datetime1">
              <a:rPr lang="nl-NL" smtClean="0"/>
              <a:t>13-3-2024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258790" y="505700"/>
            <a:ext cx="1745984" cy="17464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7" name="Oval 6"/>
          <p:cNvSpPr/>
          <p:nvPr userDrawn="1"/>
        </p:nvSpPr>
        <p:spPr>
          <a:xfrm>
            <a:off x="4180242" y="-165006"/>
            <a:ext cx="697418" cy="6975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8" name="Oval 7"/>
          <p:cNvSpPr/>
          <p:nvPr userDrawn="1"/>
        </p:nvSpPr>
        <p:spPr>
          <a:xfrm>
            <a:off x="-676604" y="1206698"/>
            <a:ext cx="1185123" cy="118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sp>
        <p:nvSpPr>
          <p:cNvPr id="9" name="Oval 8"/>
          <p:cNvSpPr/>
          <p:nvPr userDrawn="1"/>
        </p:nvSpPr>
        <p:spPr>
          <a:xfrm>
            <a:off x="7218644" y="2298557"/>
            <a:ext cx="892500" cy="892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46" y="5853952"/>
            <a:ext cx="1609427" cy="7805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93879" y="1378915"/>
            <a:ext cx="10515601" cy="1366006"/>
          </a:xfrm>
        </p:spPr>
        <p:txBody>
          <a:bodyPr>
            <a:normAutofit/>
          </a:bodyPr>
          <a:lstStyle>
            <a:lvl1pPr marL="0" indent="0">
              <a:buNone/>
              <a:defRPr sz="1897">
                <a:solidFill>
                  <a:schemeClr val="bg1"/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4019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419" y="0"/>
            <a:ext cx="10275166" cy="137891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419" y="1825625"/>
            <a:ext cx="1027516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7661" y="6356351"/>
            <a:ext cx="121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fld id="{5CE1BB2F-4B20-40C1-BDFE-D65088071EEF}" type="datetime1">
              <a:rPr lang="nl-NL" smtClean="0"/>
              <a:t>13-3-2024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1277" y="6356351"/>
            <a:ext cx="420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7936" y="6356351"/>
            <a:ext cx="100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fld id="{629BACB9-8210-5341-A928-FFACD2F2A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/>
  <p:txStyles>
    <p:titleStyle>
      <a:lvl1pPr algn="l" defTabSz="914188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1pPr>
    </p:titleStyle>
    <p:bodyStyle>
      <a:lvl1pPr marL="228547" indent="-228547" algn="l" defTabSz="9141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1pPr>
      <a:lvl2pPr marL="685641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2pPr>
      <a:lvl3pPr marL="1142736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3pPr>
      <a:lvl4pPr marL="1599830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4pPr>
      <a:lvl5pPr marL="2056924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5pPr>
      <a:lvl6pPr marL="2514018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2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7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1" indent="-228547" algn="l" defTabSz="9141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88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3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6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1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6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9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4" algn="l" defTabSz="91418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4">
          <p15:clr>
            <a:srgbClr val="F26B43"/>
          </p15:clr>
        </p15:guide>
        <p15:guide id="2" pos="2916">
          <p15:clr>
            <a:srgbClr val="F26B43"/>
          </p15:clr>
        </p15:guide>
        <p15:guide id="3" orient="horz" pos="1276">
          <p15:clr>
            <a:srgbClr val="F26B43"/>
          </p15:clr>
        </p15:guide>
        <p15:guide id="4" orient="horz" pos="959">
          <p15:clr>
            <a:srgbClr val="F26B43"/>
          </p15:clr>
        </p15:guide>
        <p15:guide id="5" orient="horz" pos="641">
          <p15:clr>
            <a:srgbClr val="F26B43"/>
          </p15:clr>
        </p15:guide>
        <p15:guide id="6" orient="horz" pos="324">
          <p15:clr>
            <a:srgbClr val="F26B43"/>
          </p15:clr>
        </p15:guide>
        <p15:guide id="7" orient="horz" pos="1912">
          <p15:clr>
            <a:srgbClr val="F26B43"/>
          </p15:clr>
        </p15:guide>
        <p15:guide id="8" orient="horz" pos="2233">
          <p15:clr>
            <a:srgbClr val="F26B43"/>
          </p15:clr>
        </p15:guide>
        <p15:guide id="9" orient="horz" pos="2871">
          <p15:clr>
            <a:srgbClr val="F26B43"/>
          </p15:clr>
        </p15:guide>
        <p15:guide id="10" orient="horz" pos="2550">
          <p15:clr>
            <a:srgbClr val="F26B43"/>
          </p15:clr>
        </p15:guide>
        <p15:guide id="11" pos="2268">
          <p15:clr>
            <a:srgbClr val="F26B43"/>
          </p15:clr>
        </p15:guide>
        <p15:guide id="12" pos="1620">
          <p15:clr>
            <a:srgbClr val="F26B43"/>
          </p15:clr>
        </p15:guide>
        <p15:guide id="14" pos="972">
          <p15:clr>
            <a:srgbClr val="F26B43"/>
          </p15:clr>
        </p15:guide>
        <p15:guide id="15" pos="3564">
          <p15:clr>
            <a:srgbClr val="F26B43"/>
          </p15:clr>
        </p15:guide>
        <p15:guide id="16" pos="4216">
          <p15:clr>
            <a:srgbClr val="F26B43"/>
          </p15:clr>
        </p15:guide>
        <p15:guide id="17" pos="4872">
          <p15:clr>
            <a:srgbClr val="F26B43"/>
          </p15:clr>
        </p15:guide>
        <p15:guide id="18" pos="5340">
          <p15:clr>
            <a:srgbClr val="F26B43"/>
          </p15:clr>
        </p15:guide>
        <p15:guide id="19" pos="3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AEEE9B-DC68-4C59-BB91-BD282D7D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61"/>
            <a:fld id="{5FFF244E-9FE9-4887-B74C-2BE4CCE1404E}" type="datetime1">
              <a:rPr lang="nl-NL" smtClean="0">
                <a:solidFill>
                  <a:srgbClr val="007744">
                    <a:tint val="75000"/>
                  </a:srgbClr>
                </a:solidFill>
              </a:rPr>
              <a:t>13-3-2024</a:t>
            </a:fld>
            <a:endParaRPr lang="en-US">
              <a:solidFill>
                <a:srgbClr val="007744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BF0905-1336-4403-A81B-8C201EC1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61"/>
            <a:r>
              <a:rPr lang="nl-BE" dirty="0">
                <a:solidFill>
                  <a:srgbClr val="007744">
                    <a:tint val="75000"/>
                  </a:srgbClr>
                </a:solidFill>
              </a:rPr>
              <a:t>Hedendaags (en dus beeldend) communiceren</a:t>
            </a:r>
            <a:endParaRPr lang="en-US" dirty="0">
              <a:solidFill>
                <a:srgbClr val="007744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2B5600-0499-4E4E-95A2-F875A404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61"/>
            <a:fld id="{629BACB9-8210-5341-A928-FFACD2F2A24C}" type="slidenum">
              <a:rPr lang="en-US">
                <a:solidFill>
                  <a:srgbClr val="007744">
                    <a:tint val="75000"/>
                  </a:srgbClr>
                </a:solidFill>
              </a:rPr>
              <a:pPr defTabSz="914161"/>
              <a:t>1</a:t>
            </a:fld>
            <a:endParaRPr lang="en-US">
              <a:solidFill>
                <a:srgbClr val="007744">
                  <a:tint val="75000"/>
                </a:srgb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9C38FA-8694-9209-C649-C75057EB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943" y="278294"/>
            <a:ext cx="11830343" cy="1378913"/>
          </a:xfrm>
        </p:spPr>
        <p:txBody>
          <a:bodyPr/>
          <a:lstStyle/>
          <a:p>
            <a:r>
              <a:rPr lang="nl-BE" dirty="0"/>
              <a:t>Hedendaags communiceren</a:t>
            </a:r>
            <a:br>
              <a:rPr lang="nl-BE" dirty="0"/>
            </a:br>
            <a:r>
              <a:rPr lang="nl-BE" sz="2000" dirty="0"/>
              <a:t>beeldend dus, door filmpjes te maken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64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DAA481-5A73-FE43-3A88-162B49A4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Werkwijze voor het maken van filmpjes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020956A-7FCB-7372-992C-2D7A881B8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dirty="0"/>
              <a:t>Maak je filmpje(-s) met de camera van je gsm (hou daarvoor rekening met de tips op slide 3 en 4)</a:t>
            </a:r>
          </a:p>
          <a:p>
            <a:pPr>
              <a:buFontTx/>
              <a:buChar char="-"/>
            </a:pPr>
            <a:r>
              <a:rPr lang="nl-BE" dirty="0"/>
              <a:t>Laad in- en </a:t>
            </a:r>
            <a:r>
              <a:rPr lang="nl-BE" dirty="0" err="1"/>
              <a:t>outro</a:t>
            </a:r>
            <a:r>
              <a:rPr lang="nl-BE" dirty="0"/>
              <a:t> op, op je gsm </a:t>
            </a:r>
          </a:p>
          <a:p>
            <a:pPr>
              <a:buFontTx/>
              <a:buChar char="-"/>
            </a:pPr>
            <a:r>
              <a:rPr lang="nl-BE" dirty="0"/>
              <a:t>Bewerk en monteer je filmpjes met VN video editor. App is te downloaden op de gsm, en/of op pc. App is zeer gebruiksvriendelijk.  Ter </a:t>
            </a:r>
            <a:r>
              <a:rPr lang="nl-BE"/>
              <a:t>ondersteuning toch ook </a:t>
            </a:r>
            <a:r>
              <a:rPr lang="nl-BE" dirty="0"/>
              <a:t>slides 5 tem 9.</a:t>
            </a:r>
          </a:p>
          <a:p>
            <a:pPr>
              <a:buFontTx/>
              <a:buChar char="-"/>
            </a:pPr>
            <a:r>
              <a:rPr lang="nl-BE" dirty="0"/>
              <a:t>Deel het filmpje via je kanalen</a:t>
            </a:r>
          </a:p>
          <a:p>
            <a:pPr>
              <a:buFontTx/>
              <a:buChar char="-"/>
            </a:pPr>
            <a:r>
              <a:rPr lang="nl-BE" dirty="0"/>
              <a:t>Voorbeeldfilmpje ter inspiratie op slide 10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C6CA21-B0DF-45DC-0461-DCA63AB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4A02-409E-463F-9640-4FBC0492847F}" type="datetime1">
              <a:rPr lang="nl-NL" smtClean="0"/>
              <a:t>13-3-2024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3436E9-26ED-D5E3-3D2A-1CA11C57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Hedendaags (en dus beeldend) communiceren</a:t>
            </a:r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72CED-38A5-D434-2AF2-9DB85A6E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7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7E7ABB-1EF0-7FE2-7C27-58C70C90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45" y="3"/>
            <a:ext cx="11646268" cy="1378915"/>
          </a:xfrm>
        </p:spPr>
        <p:txBody>
          <a:bodyPr anchor="ctr">
            <a:normAutofit/>
          </a:bodyPr>
          <a:lstStyle/>
          <a:p>
            <a:r>
              <a:rPr lang="en-US" dirty="0"/>
              <a:t>10 tips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filmpjes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met smartphone</a:t>
            </a:r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3148F58B-61A6-82C8-6D20-E828D9BFB4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7421" y="1378915"/>
          <a:ext cx="11174135" cy="479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4" name="Flowchart: Connector 293">
            <a:extLst>
              <a:ext uri="{FF2B5EF4-FFF2-40B4-BE49-F238E27FC236}">
                <a16:creationId xmlns:a16="http://schemas.microsoft.com/office/drawing/2014/main" id="{5D7B4521-4AB4-B91D-40E1-CBC8DCAB2402}"/>
              </a:ext>
            </a:extLst>
          </p:cNvPr>
          <p:cNvSpPr/>
          <p:nvPr/>
        </p:nvSpPr>
        <p:spPr>
          <a:xfrm>
            <a:off x="826177" y="4467539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lowchart: Connector 294">
            <a:extLst>
              <a:ext uri="{FF2B5EF4-FFF2-40B4-BE49-F238E27FC236}">
                <a16:creationId xmlns:a16="http://schemas.microsoft.com/office/drawing/2014/main" id="{07537A62-5D6C-22C5-C881-4EBE4349A102}"/>
              </a:ext>
            </a:extLst>
          </p:cNvPr>
          <p:cNvSpPr/>
          <p:nvPr/>
        </p:nvSpPr>
        <p:spPr>
          <a:xfrm>
            <a:off x="844913" y="3493177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lowchart: Connector 330">
            <a:extLst>
              <a:ext uri="{FF2B5EF4-FFF2-40B4-BE49-F238E27FC236}">
                <a16:creationId xmlns:a16="http://schemas.microsoft.com/office/drawing/2014/main" id="{D7B99D34-39C2-BD90-C6F4-AAD79084B3BF}"/>
              </a:ext>
            </a:extLst>
          </p:cNvPr>
          <p:cNvSpPr/>
          <p:nvPr/>
        </p:nvSpPr>
        <p:spPr>
          <a:xfrm>
            <a:off x="844913" y="2518816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lowchart: Connector 331">
            <a:extLst>
              <a:ext uri="{FF2B5EF4-FFF2-40B4-BE49-F238E27FC236}">
                <a16:creationId xmlns:a16="http://schemas.microsoft.com/office/drawing/2014/main" id="{93FF3527-7448-C94A-AAFA-22AC47F328DC}"/>
              </a:ext>
            </a:extLst>
          </p:cNvPr>
          <p:cNvSpPr/>
          <p:nvPr/>
        </p:nvSpPr>
        <p:spPr>
          <a:xfrm>
            <a:off x="826176" y="1544455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lowchart: Connector 332">
            <a:extLst>
              <a:ext uri="{FF2B5EF4-FFF2-40B4-BE49-F238E27FC236}">
                <a16:creationId xmlns:a16="http://schemas.microsoft.com/office/drawing/2014/main" id="{E17DDEA1-AA89-FEDA-5FCA-4667F80887D9}"/>
              </a:ext>
            </a:extLst>
          </p:cNvPr>
          <p:cNvSpPr/>
          <p:nvPr/>
        </p:nvSpPr>
        <p:spPr>
          <a:xfrm>
            <a:off x="844913" y="5491865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4" name="Graphic 414" descr="Airplane outline">
            <a:extLst>
              <a:ext uri="{FF2B5EF4-FFF2-40B4-BE49-F238E27FC236}">
                <a16:creationId xmlns:a16="http://schemas.microsoft.com/office/drawing/2014/main" id="{53630643-D649-3D4A-4B88-D227DB71C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178" y="1610193"/>
            <a:ext cx="445959" cy="433467"/>
          </a:xfrm>
          <a:prstGeom prst="rect">
            <a:avLst/>
          </a:prstGeom>
        </p:spPr>
      </p:pic>
      <p:pic>
        <p:nvPicPr>
          <p:cNvPr id="415" name="Graphic 415" descr="Rolling hills outline">
            <a:extLst>
              <a:ext uri="{FF2B5EF4-FFF2-40B4-BE49-F238E27FC236}">
                <a16:creationId xmlns:a16="http://schemas.microsoft.com/office/drawing/2014/main" id="{77024F77-2247-5079-EADC-393650D44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6899" y="2603293"/>
            <a:ext cx="402237" cy="395991"/>
          </a:xfrm>
          <a:prstGeom prst="rect">
            <a:avLst/>
          </a:prstGeom>
        </p:spPr>
      </p:pic>
      <p:pic>
        <p:nvPicPr>
          <p:cNvPr id="416" name="Graphic 416" descr="Magnifying glass outline">
            <a:extLst>
              <a:ext uri="{FF2B5EF4-FFF2-40B4-BE49-F238E27FC236}">
                <a16:creationId xmlns:a16="http://schemas.microsoft.com/office/drawing/2014/main" id="{4B05CF5D-8E4F-4BE8-6B28-3E80915E7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4407" y="3565162"/>
            <a:ext cx="427220" cy="427220"/>
          </a:xfrm>
          <a:prstGeom prst="rect">
            <a:avLst/>
          </a:prstGeom>
        </p:spPr>
      </p:pic>
      <p:pic>
        <p:nvPicPr>
          <p:cNvPr id="417" name="Graphic 417" descr="Nose outline">
            <a:extLst>
              <a:ext uri="{FF2B5EF4-FFF2-40B4-BE49-F238E27FC236}">
                <a16:creationId xmlns:a16="http://schemas.microsoft.com/office/drawing/2014/main" id="{96CC3063-94F2-1F84-43E1-DC7016323D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69" y="4508293"/>
            <a:ext cx="458451" cy="489681"/>
          </a:xfrm>
          <a:prstGeom prst="rect">
            <a:avLst/>
          </a:prstGeom>
        </p:spPr>
      </p:pic>
      <p:pic>
        <p:nvPicPr>
          <p:cNvPr id="418" name="Graphic 418" descr="Cowboy male outline">
            <a:extLst>
              <a:ext uri="{FF2B5EF4-FFF2-40B4-BE49-F238E27FC236}">
                <a16:creationId xmlns:a16="http://schemas.microsoft.com/office/drawing/2014/main" id="{77CE1E0C-D269-A57C-7F96-DD8E8CB0A3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1915" y="5551358"/>
            <a:ext cx="452204" cy="45220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AB98B5-8CFC-05FE-9E2C-754366C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3</a:t>
            </a:fld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8FC116-E700-F6DC-B237-C0D9A176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E611-189D-4DE6-AB69-C2EC63A80906}" type="datetime1">
              <a:rPr lang="fr-BE" smtClean="0"/>
              <a:t>13-03-24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C4A187-CBA0-B31E-1150-C9E6B859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 maart 2024</a:t>
            </a:r>
          </a:p>
        </p:txBody>
      </p:sp>
    </p:spTree>
    <p:extLst>
      <p:ext uri="{BB962C8B-B14F-4D97-AF65-F5344CB8AC3E}">
        <p14:creationId xmlns:p14="http://schemas.microsoft.com/office/powerpoint/2010/main" val="208806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7E7ABB-1EF0-7FE2-7C27-58C70C90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9" y="17589"/>
            <a:ext cx="11600596" cy="1378915"/>
          </a:xfrm>
        </p:spPr>
        <p:txBody>
          <a:bodyPr anchor="ctr">
            <a:normAutofit/>
          </a:bodyPr>
          <a:lstStyle/>
          <a:p>
            <a:r>
              <a:rPr lang="en-US" dirty="0"/>
              <a:t>10 tips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filmpjes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met smartphone</a:t>
            </a:r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3148F58B-61A6-82C8-6D20-E828D9BFB4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7421" y="1378915"/>
          <a:ext cx="11174135" cy="479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C07DBB9E-A0EC-BC15-56D2-2E0A985E5FEB}"/>
              </a:ext>
            </a:extLst>
          </p:cNvPr>
          <p:cNvSpPr/>
          <p:nvPr/>
        </p:nvSpPr>
        <p:spPr>
          <a:xfrm>
            <a:off x="857405" y="1500735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58C885E7-8D2A-E96A-F717-945F48F65961}"/>
              </a:ext>
            </a:extLst>
          </p:cNvPr>
          <p:cNvSpPr/>
          <p:nvPr/>
        </p:nvSpPr>
        <p:spPr>
          <a:xfrm>
            <a:off x="859904" y="2533807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46F0ABC3-DDC3-866A-CA65-A150090E137C}"/>
              </a:ext>
            </a:extLst>
          </p:cNvPr>
          <p:cNvSpPr/>
          <p:nvPr/>
        </p:nvSpPr>
        <p:spPr>
          <a:xfrm>
            <a:off x="857405" y="3493176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517784C7-F62B-C88B-EA14-5462B686C333}"/>
              </a:ext>
            </a:extLst>
          </p:cNvPr>
          <p:cNvSpPr/>
          <p:nvPr/>
        </p:nvSpPr>
        <p:spPr>
          <a:xfrm>
            <a:off x="857405" y="4523751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FDF66E41-0584-5163-7AD4-E2334C533F46}"/>
              </a:ext>
            </a:extLst>
          </p:cNvPr>
          <p:cNvSpPr/>
          <p:nvPr/>
        </p:nvSpPr>
        <p:spPr>
          <a:xfrm>
            <a:off x="857405" y="5485619"/>
            <a:ext cx="537147" cy="568376"/>
          </a:xfrm>
          <a:prstGeom prst="flowChartConnector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Graphic 110" descr="Lamp outline">
            <a:extLst>
              <a:ext uri="{FF2B5EF4-FFF2-40B4-BE49-F238E27FC236}">
                <a16:creationId xmlns:a16="http://schemas.microsoft.com/office/drawing/2014/main" id="{2313A127-1F96-7D25-028D-12474CAE38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916" y="1547735"/>
            <a:ext cx="477187" cy="477187"/>
          </a:xfrm>
          <a:prstGeom prst="rect">
            <a:avLst/>
          </a:prstGeom>
        </p:spPr>
      </p:pic>
      <p:pic>
        <p:nvPicPr>
          <p:cNvPr id="112" name="Graphic 112" descr="Neighborhood outline">
            <a:extLst>
              <a:ext uri="{FF2B5EF4-FFF2-40B4-BE49-F238E27FC236}">
                <a16:creationId xmlns:a16="http://schemas.microsoft.com/office/drawing/2014/main" id="{3871CA2B-56CA-8F33-97FA-40657B624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914" y="3540178"/>
            <a:ext cx="470943" cy="470943"/>
          </a:xfrm>
          <a:prstGeom prst="rect">
            <a:avLst/>
          </a:prstGeom>
        </p:spPr>
      </p:pic>
      <p:pic>
        <p:nvPicPr>
          <p:cNvPr id="145" name="Graphic 145" descr="Siren outline">
            <a:extLst>
              <a:ext uri="{FF2B5EF4-FFF2-40B4-BE49-F238E27FC236}">
                <a16:creationId xmlns:a16="http://schemas.microsoft.com/office/drawing/2014/main" id="{CDB86266-9E46-5B20-284A-B38866FE38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9424" y="4533276"/>
            <a:ext cx="502171" cy="502171"/>
          </a:xfrm>
          <a:prstGeom prst="rect">
            <a:avLst/>
          </a:prstGeom>
        </p:spPr>
      </p:pic>
      <p:pic>
        <p:nvPicPr>
          <p:cNvPr id="146" name="Graphic 146" descr="Video camera outline">
            <a:extLst>
              <a:ext uri="{FF2B5EF4-FFF2-40B4-BE49-F238E27FC236}">
                <a16:creationId xmlns:a16="http://schemas.microsoft.com/office/drawing/2014/main" id="{55A2D7DE-8ACB-F229-EA32-118E7EAA01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71" y="5507635"/>
            <a:ext cx="489679" cy="470943"/>
          </a:xfrm>
          <a:prstGeom prst="rect">
            <a:avLst/>
          </a:prstGeom>
        </p:spPr>
      </p:pic>
      <p:pic>
        <p:nvPicPr>
          <p:cNvPr id="163" name="Graphic 163" descr="Table outline">
            <a:extLst>
              <a:ext uri="{FF2B5EF4-FFF2-40B4-BE49-F238E27FC236}">
                <a16:creationId xmlns:a16="http://schemas.microsoft.com/office/drawing/2014/main" id="{FD7FA5EC-B21C-C615-128E-B810F7B7A4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5670" y="2578309"/>
            <a:ext cx="477188" cy="47718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CED5C2-AA49-CF11-D02C-465CF135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4</a:t>
            </a:fld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0DEFD9-58E5-CF81-DA08-F912F513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2DF1-BC3E-42D6-B957-B17BAD44B159}" type="datetime1">
              <a:rPr lang="fr-BE" smtClean="0"/>
              <a:t>13-03-24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BA3655-D16D-CAC9-B2AC-F1F6A1E7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 maart 2024</a:t>
            </a:r>
          </a:p>
        </p:txBody>
      </p:sp>
    </p:spTree>
    <p:extLst>
      <p:ext uri="{BB962C8B-B14F-4D97-AF65-F5344CB8AC3E}">
        <p14:creationId xmlns:p14="http://schemas.microsoft.com/office/powerpoint/2010/main" val="382557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8A5EAF96-A3DA-0312-B20C-BAE09077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41209-5E16-363D-E646-7138288E4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21FA7C8E-40D0-512A-7A8E-3EE18B4F4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5616" y="2729448"/>
            <a:ext cx="9005261" cy="760278"/>
          </a:xfrm>
        </p:spPr>
        <p:txBody>
          <a:bodyPr/>
          <a:lstStyle/>
          <a:p>
            <a:r>
              <a:rPr lang="nl-BE" dirty="0"/>
              <a:t>Het startscherm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8F44EB-4CD5-983D-CF5B-A8ADA68F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1D02D-D8FA-46BA-9FE6-0840F28DE9BA}" type="datetime1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13-03-24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3B5B67-5CE7-3732-F4BE-E37F255C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t>Vormingstraject SV dag 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669462-D3B2-1BBA-1205-B6E3B003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BACB9-8210-5341-A928-FFACD2F2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A11D2F-8B7F-607C-3DBD-8870CBD8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18" y="132885"/>
            <a:ext cx="1113143" cy="1113143"/>
          </a:xfrm>
          <a:prstGeom prst="rect">
            <a:avLst/>
          </a:prstGeom>
        </p:spPr>
      </p:pic>
      <p:pic>
        <p:nvPicPr>
          <p:cNvPr id="11" name="Afbeelding 10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5D5ACCB-37D1-D443-8BB6-8E1E5E4AA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11" y="132884"/>
            <a:ext cx="2838566" cy="6307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E296549-2A31-D62D-6D88-9B8D6E3944C0}"/>
              </a:ext>
            </a:extLst>
          </p:cNvPr>
          <p:cNvCxnSpPr>
            <a:cxnSpLocks/>
          </p:cNvCxnSpPr>
          <p:nvPr/>
        </p:nvCxnSpPr>
        <p:spPr>
          <a:xfrm flipH="1">
            <a:off x="5273323" y="5275386"/>
            <a:ext cx="6022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0240537-BD88-B5D8-C264-68FF463654E3}"/>
              </a:ext>
            </a:extLst>
          </p:cNvPr>
          <p:cNvSpPr txBox="1"/>
          <p:nvPr/>
        </p:nvSpPr>
        <p:spPr>
          <a:xfrm>
            <a:off x="5962915" y="5044553"/>
            <a:ext cx="678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Druk op het +-tekentje om je project te starten</a:t>
            </a:r>
          </a:p>
        </p:txBody>
      </p:sp>
    </p:spTree>
    <p:extLst>
      <p:ext uri="{BB962C8B-B14F-4D97-AF65-F5344CB8AC3E}">
        <p14:creationId xmlns:p14="http://schemas.microsoft.com/office/powerpoint/2010/main" val="207402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812DD-9F0C-BAB2-B863-85C31E99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7C9C40B-DF4B-B0B9-5A84-879755283B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8" y="1376362"/>
            <a:ext cx="1847373" cy="4105275"/>
          </a:xfrm>
          <a:ln>
            <a:solidFill>
              <a:schemeClr val="accent1"/>
            </a:solidFill>
          </a:ln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CD1BE4-0598-955A-3031-106B73349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5139" y="1481872"/>
            <a:ext cx="5600276" cy="4106625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Druk op ‘New Project’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5E817D-3267-432B-ECFB-F799D90B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CCD3-3D13-4558-A9F1-9BA4AA969187}" type="datetime1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13-03-24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979EDB-60CB-D197-872B-A510177C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t>Vormingstraject SV dag 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4743CA-E780-0AA8-75A4-04453FDB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BACB9-8210-5341-A928-FFACD2F2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4362A7C-F49E-2998-458D-D4D12CCC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8" y="132885"/>
            <a:ext cx="1113143" cy="1113143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1E7076B-6B0A-6299-4937-E1AD57AC6C5D}"/>
              </a:ext>
            </a:extLst>
          </p:cNvPr>
          <p:cNvCxnSpPr>
            <a:cxnSpLocks/>
          </p:cNvCxnSpPr>
          <p:nvPr/>
        </p:nvCxnSpPr>
        <p:spPr>
          <a:xfrm flipH="1">
            <a:off x="2813538" y="2813539"/>
            <a:ext cx="6022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8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69D00-7E53-211F-47DA-2555890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" name="Tijdelijke aanduiding voor inhoud 9" descr="Afbeelding met tekst, schermopname, software, Multimediasoftware&#10;&#10;Automatisch gegenereerde beschrijving">
            <a:extLst>
              <a:ext uri="{FF2B5EF4-FFF2-40B4-BE49-F238E27FC236}">
                <a16:creationId xmlns:a16="http://schemas.microsoft.com/office/drawing/2014/main" id="{9805DB08-D0A5-5E46-7A2A-946FDD7570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72" y="265669"/>
            <a:ext cx="2923081" cy="6495738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04DA6A-04FA-7A86-4854-408CB6355A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De mogelijkheid om video’s en foto’s op te laden.  Je selecteert ze door ze aan te klikken.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7895C0-6894-BB95-E7E5-A4804198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CCD3-3D13-4558-A9F1-9BA4AA969187}" type="datetime1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13-03-24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EF8738-EAD4-648D-273E-E7DC9308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t>Vormingstraject SV dag 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6E7E76-6F4B-D531-4278-8148EEAE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BACB9-8210-5341-A928-FFACD2F2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37EB8F8-9796-C4A0-C8CC-02CDA087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8" y="132885"/>
            <a:ext cx="1113143" cy="11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27DFB-B7E1-E2BA-73B0-89C6CAD9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" name="Tijdelijke aanduiding voor inhoud 9" descr="Afbeelding met tekst, schermopname, Multimediasoftware, software&#10;&#10;Automatisch gegenereerde beschrijving">
            <a:extLst>
              <a:ext uri="{FF2B5EF4-FFF2-40B4-BE49-F238E27FC236}">
                <a16:creationId xmlns:a16="http://schemas.microsoft.com/office/drawing/2014/main" id="{F1CBA7E7-B0DF-DC1F-026F-FB09DB7DF1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97" y="689456"/>
            <a:ext cx="2509560" cy="5576802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3E431F-FE31-39AC-D4E2-8328DCAAEB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AFD23B-12D4-4E05-7775-D7CC36CE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CCD3-3D13-4558-A9F1-9BA4AA969187}" type="datetime1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13-03-24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03C00C-35F7-60FE-9EF2-68A8C3E1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t>Vormingstraject SV dag 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97F742-DCB2-3DF3-B26B-4DF8BE78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BACB9-8210-5341-A928-FFACD2F2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5C673D-960E-625B-D335-944EE9407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8" y="132885"/>
            <a:ext cx="1113143" cy="1113143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5E82844-D778-3DA2-AA5A-E2D188BEB96C}"/>
              </a:ext>
            </a:extLst>
          </p:cNvPr>
          <p:cNvCxnSpPr>
            <a:cxnSpLocks/>
          </p:cNvCxnSpPr>
          <p:nvPr/>
        </p:nvCxnSpPr>
        <p:spPr>
          <a:xfrm>
            <a:off x="3400236" y="3491545"/>
            <a:ext cx="931261" cy="471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961C425F-637F-2864-C156-E8DEFC64FA15}"/>
              </a:ext>
            </a:extLst>
          </p:cNvPr>
          <p:cNvSpPr txBox="1"/>
          <p:nvPr/>
        </p:nvSpPr>
        <p:spPr>
          <a:xfrm>
            <a:off x="6929241" y="4630889"/>
            <a:ext cx="445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invoegen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868BFE9-237D-4D3E-BEFB-D6A5982CF1CB}"/>
              </a:ext>
            </a:extLst>
          </p:cNvPr>
          <p:cNvCxnSpPr>
            <a:cxnSpLocks/>
          </p:cNvCxnSpPr>
          <p:nvPr/>
        </p:nvCxnSpPr>
        <p:spPr>
          <a:xfrm flipH="1">
            <a:off x="6921676" y="1101970"/>
            <a:ext cx="6022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6BDD03F1-2EC9-6E3B-08C1-216FB17096C2}"/>
              </a:ext>
            </a:extLst>
          </p:cNvPr>
          <p:cNvSpPr txBox="1"/>
          <p:nvPr/>
        </p:nvSpPr>
        <p:spPr>
          <a:xfrm>
            <a:off x="1151335" y="3223547"/>
            <a:ext cx="282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Muziek invoegen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8E14EDD3-7CCF-2224-77E0-7BEB2A0AC3D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899052" y="4861722"/>
            <a:ext cx="1030189" cy="6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EC6D0D9A-D87B-871F-45BF-5808806260A8}"/>
              </a:ext>
            </a:extLst>
          </p:cNvPr>
          <p:cNvSpPr txBox="1"/>
          <p:nvPr/>
        </p:nvSpPr>
        <p:spPr>
          <a:xfrm>
            <a:off x="7685207" y="871137"/>
            <a:ext cx="379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Afgewerkte video opladen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56AEBAD5-01E6-2E7D-A20C-6A82D42F46B7}"/>
              </a:ext>
            </a:extLst>
          </p:cNvPr>
          <p:cNvCxnSpPr>
            <a:cxnSpLocks/>
          </p:cNvCxnSpPr>
          <p:nvPr/>
        </p:nvCxnSpPr>
        <p:spPr>
          <a:xfrm>
            <a:off x="2757184" y="4035077"/>
            <a:ext cx="1625943" cy="2729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18F046AA-3BCC-DCE7-600F-7D89A270C935}"/>
              </a:ext>
            </a:extLst>
          </p:cNvPr>
          <p:cNvSpPr txBox="1"/>
          <p:nvPr/>
        </p:nvSpPr>
        <p:spPr>
          <a:xfrm>
            <a:off x="744837" y="3757186"/>
            <a:ext cx="282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Tekst invoegen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2F6E5E3-3C3F-8CDD-70F8-49F17FEA2423}"/>
              </a:ext>
            </a:extLst>
          </p:cNvPr>
          <p:cNvCxnSpPr>
            <a:cxnSpLocks/>
          </p:cNvCxnSpPr>
          <p:nvPr/>
        </p:nvCxnSpPr>
        <p:spPr>
          <a:xfrm>
            <a:off x="3382559" y="4546980"/>
            <a:ext cx="8683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BD5A664-9FC0-13CA-4628-0D545F1FAFD0}"/>
              </a:ext>
            </a:extLst>
          </p:cNvPr>
          <p:cNvSpPr txBox="1"/>
          <p:nvPr/>
        </p:nvSpPr>
        <p:spPr>
          <a:xfrm>
            <a:off x="0" y="4290775"/>
            <a:ext cx="348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 of symbool invoegen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D1A1449-AFA9-E244-DC64-E1C745F24030}"/>
              </a:ext>
            </a:extLst>
          </p:cNvPr>
          <p:cNvCxnSpPr>
            <a:cxnSpLocks/>
          </p:cNvCxnSpPr>
          <p:nvPr/>
        </p:nvCxnSpPr>
        <p:spPr>
          <a:xfrm flipH="1" flipV="1">
            <a:off x="5821476" y="5668114"/>
            <a:ext cx="1087236" cy="380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DC85C426-79D7-4833-2508-747F62E6FFE3}"/>
              </a:ext>
            </a:extLst>
          </p:cNvPr>
          <p:cNvSpPr txBox="1"/>
          <p:nvPr/>
        </p:nvSpPr>
        <p:spPr>
          <a:xfrm>
            <a:off x="6929240" y="5804589"/>
            <a:ext cx="472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Fragmenten in stukjes knippen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C4792A0E-7424-8742-A0E1-9BA51E12E983}"/>
              </a:ext>
            </a:extLst>
          </p:cNvPr>
          <p:cNvCxnSpPr>
            <a:cxnSpLocks/>
          </p:cNvCxnSpPr>
          <p:nvPr/>
        </p:nvCxnSpPr>
        <p:spPr>
          <a:xfrm>
            <a:off x="3411415" y="5521569"/>
            <a:ext cx="859439" cy="1196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AFE1182C-7C55-1B8B-3858-79B020455906}"/>
              </a:ext>
            </a:extLst>
          </p:cNvPr>
          <p:cNvSpPr txBox="1"/>
          <p:nvPr/>
        </p:nvSpPr>
        <p:spPr>
          <a:xfrm>
            <a:off x="-54502" y="5133535"/>
            <a:ext cx="472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Effecten en animatie toevoegen 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4799909F-3810-EE64-EA24-5B1AFE1A553B}"/>
              </a:ext>
            </a:extLst>
          </p:cNvPr>
          <p:cNvCxnSpPr>
            <a:cxnSpLocks/>
          </p:cNvCxnSpPr>
          <p:nvPr/>
        </p:nvCxnSpPr>
        <p:spPr>
          <a:xfrm>
            <a:off x="5586277" y="413845"/>
            <a:ext cx="11954" cy="639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ABC74A1B-9B46-F838-8A5F-06618641FD48}"/>
              </a:ext>
            </a:extLst>
          </p:cNvPr>
          <p:cNvSpPr txBox="1"/>
          <p:nvPr/>
        </p:nvSpPr>
        <p:spPr>
          <a:xfrm>
            <a:off x="4196385" y="19115"/>
            <a:ext cx="379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Schermgrootte wijzigen</a:t>
            </a:r>
          </a:p>
        </p:txBody>
      </p:sp>
    </p:spTree>
    <p:extLst>
      <p:ext uri="{BB962C8B-B14F-4D97-AF65-F5344CB8AC3E}">
        <p14:creationId xmlns:p14="http://schemas.microsoft.com/office/powerpoint/2010/main" val="16646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A057A-EAB2-85B3-BBD2-D076C995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Tijdelijke aanduiding voor inhoud 8" descr="Afbeelding met tekst, schermopname, Multimediasoftware, software&#10;&#10;Automatisch gegenereerde beschrijving">
            <a:extLst>
              <a:ext uri="{FF2B5EF4-FFF2-40B4-BE49-F238E27FC236}">
                <a16:creationId xmlns:a16="http://schemas.microsoft.com/office/drawing/2014/main" id="{64B78671-9795-F269-356D-07AB16F051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6" y="80130"/>
            <a:ext cx="2870328" cy="6378509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37C4F1-BA30-4608-271D-C730ED5FD6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180369-6B15-B39C-9A7E-5E360A3A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CCD3-3D13-4558-A9F1-9BA4AA969187}" type="datetime1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13-03-24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665E50-7D10-508F-CF8C-875D0B5A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t>Vormingstraject SV dag 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7D79B6-BE83-7D45-EFF6-44ECA40C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BACB9-8210-5341-A928-FFACD2F2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744">
                    <a:tint val="75000"/>
                  </a:srgbClr>
                </a:solidFill>
                <a:effectLst/>
                <a:uLnTx/>
                <a:uFillTx/>
                <a:latin typeface="Fira Sans" charset="0"/>
                <a:ea typeface="Fira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744">
                  <a:tint val="75000"/>
                </a:srgbClr>
              </a:solidFill>
              <a:effectLst/>
              <a:uLnTx/>
              <a:uFillTx/>
              <a:latin typeface="Fira Sans" charset="0"/>
              <a:ea typeface="Fira Sans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4E6AC57-77D4-28FD-B79C-1C81E56D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8" y="132885"/>
            <a:ext cx="1113143" cy="1113143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F0284C1-206D-FC13-A45E-FEDDBFE2BA57}"/>
              </a:ext>
            </a:extLst>
          </p:cNvPr>
          <p:cNvCxnSpPr>
            <a:cxnSpLocks/>
          </p:cNvCxnSpPr>
          <p:nvPr/>
        </p:nvCxnSpPr>
        <p:spPr>
          <a:xfrm flipH="1">
            <a:off x="5065811" y="4422106"/>
            <a:ext cx="1030189" cy="62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794E1E1-4914-6AD3-C68B-F4A246332CBF}"/>
              </a:ext>
            </a:extLst>
          </p:cNvPr>
          <p:cNvSpPr txBox="1"/>
          <p:nvPr/>
        </p:nvSpPr>
        <p:spPr>
          <a:xfrm>
            <a:off x="6271277" y="4191273"/>
            <a:ext cx="445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77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Deeltjes video bewerken</a:t>
            </a:r>
          </a:p>
        </p:txBody>
      </p:sp>
    </p:spTree>
    <p:extLst>
      <p:ext uri="{BB962C8B-B14F-4D97-AF65-F5344CB8AC3E}">
        <p14:creationId xmlns:p14="http://schemas.microsoft.com/office/powerpoint/2010/main" val="308835978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CV PULS">
      <a:dk1>
        <a:srgbClr val="007744"/>
      </a:dk1>
      <a:lt1>
        <a:srgbClr val="FFFFFF"/>
      </a:lt1>
      <a:dk2>
        <a:srgbClr val="706F69"/>
      </a:dk2>
      <a:lt2>
        <a:srgbClr val="FFFFFF"/>
      </a:lt2>
      <a:accent1>
        <a:srgbClr val="55AA33"/>
      </a:accent1>
      <a:accent2>
        <a:srgbClr val="BBCC33"/>
      </a:accent2>
      <a:accent3>
        <a:srgbClr val="006666"/>
      </a:accent3>
      <a:accent4>
        <a:srgbClr val="00AAAA"/>
      </a:accent4>
      <a:accent5>
        <a:srgbClr val="99DDDD"/>
      </a:accent5>
      <a:accent6>
        <a:srgbClr val="007744"/>
      </a:accent6>
      <a:hlink>
        <a:srgbClr val="007744"/>
      </a:hlink>
      <a:folHlink>
        <a:srgbClr val="55AA3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jabloon ACV Puls.potx" id="{D8546878-92F0-4CD5-97A6-034ECD6D1E4B}" vid="{1936A9DB-ECEE-42F0-93A5-98667DEF173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B5CEAAC08AD54B9D41D82E39CC0621" ma:contentTypeVersion="18" ma:contentTypeDescription="Een nieuw document maken." ma:contentTypeScope="" ma:versionID="b7b15f9b771beeaf7668ba7e5782e9c3">
  <xsd:schema xmlns:xsd="http://www.w3.org/2001/XMLSchema" xmlns:xs="http://www.w3.org/2001/XMLSchema" xmlns:p="http://schemas.microsoft.com/office/2006/metadata/properties" xmlns:ns2="1e5770ac-81f5-40ea-99cd-29d72f78223f" xmlns:ns3="e1f5b48d-505f-4583-8693-ba8684866842" xmlns:ns4="1e832426-6819-49af-b751-404cdfce1567" targetNamespace="http://schemas.microsoft.com/office/2006/metadata/properties" ma:root="true" ma:fieldsID="6d024e2a70580f6f7dc4ad430a1eebb3" ns2:_="" ns3:_="" ns4:_="">
    <xsd:import namespace="1e5770ac-81f5-40ea-99cd-29d72f78223f"/>
    <xsd:import namespace="e1f5b48d-505f-4583-8693-ba8684866842"/>
    <xsd:import namespace="1e832426-6819-49af-b751-404cdfce1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770ac-81f5-40ea-99cd-29d72f782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a2598b1-08ab-4950-8754-92b55e3df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5b48d-505f-4583-8693-ba8684866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32426-6819-49af-b751-404cdfce156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d32b54b-aaa0-40dd-a250-271642cc167c}" ma:internalName="TaxCatchAll" ma:showField="CatchAllData" ma:web="e1f5b48d-505f-4583-8693-ba8684866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832426-6819-49af-b751-404cdfce1567" xsi:nil="true"/>
    <lcf76f155ced4ddcb4097134ff3c332f xmlns="1e5770ac-81f5-40ea-99cd-29d72f7822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80FFF5-515B-485B-B3E7-87F891D8689C}"/>
</file>

<file path=customXml/itemProps2.xml><?xml version="1.0" encoding="utf-8"?>
<ds:datastoreItem xmlns:ds="http://schemas.openxmlformats.org/officeDocument/2006/customXml" ds:itemID="{0CA623B9-D213-452C-8426-4B6AFF86CCA2}"/>
</file>

<file path=customXml/itemProps3.xml><?xml version="1.0" encoding="utf-8"?>
<ds:datastoreItem xmlns:ds="http://schemas.openxmlformats.org/officeDocument/2006/customXml" ds:itemID="{3A7A44D7-DF61-45C3-8369-C3CF43E24A49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393</Words>
  <Application>Microsoft Office PowerPoint</Application>
  <PresentationFormat>Breedbeeld</PresentationFormat>
  <Paragraphs>66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Fira Sans</vt:lpstr>
      <vt:lpstr>1_Kantoorthema</vt:lpstr>
      <vt:lpstr>Hedendaags communiceren beeldend dus, door filmpjes te maken</vt:lpstr>
      <vt:lpstr>Werkwijze voor het maken van filmpjes</vt:lpstr>
      <vt:lpstr>10 tips voor filmpjes maken met smartphone</vt:lpstr>
      <vt:lpstr>10 tips voor filmpjes maken met smartphone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Hedendaags communiceren beeldend dus, door filmpjes te maken</dc:title>
  <dc:creator>Jonathan Nicque</dc:creator>
  <cp:lastModifiedBy>Max De Boeck</cp:lastModifiedBy>
  <cp:revision>2</cp:revision>
  <dcterms:created xsi:type="dcterms:W3CDTF">2024-03-06T10:09:15Z</dcterms:created>
  <dcterms:modified xsi:type="dcterms:W3CDTF">2024-03-13T10:23:21Z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0x01010050B5CEAAC08AD54B9D41D82E39CC0621</vt:lpwstr>
  </property>
</Properties>
</file>